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ink/ink1.xml" ContentType="application/inkml+xml"/>
  <Override PartName="/ppt/notesSlides/notesSlide1.xml" ContentType="application/vnd.openxmlformats-officedocument.presentationml.notesSlide+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41"/>
  </p:notesMasterIdLst>
  <p:sldIdLst>
    <p:sldId id="256" r:id="rId2"/>
    <p:sldId id="364" r:id="rId3"/>
    <p:sldId id="257" r:id="rId4"/>
    <p:sldId id="260" r:id="rId5"/>
    <p:sldId id="261" r:id="rId6"/>
    <p:sldId id="262" r:id="rId7"/>
    <p:sldId id="274" r:id="rId8"/>
    <p:sldId id="263" r:id="rId9"/>
    <p:sldId id="276" r:id="rId10"/>
    <p:sldId id="275" r:id="rId11"/>
    <p:sldId id="258" r:id="rId12"/>
    <p:sldId id="259" r:id="rId13"/>
    <p:sldId id="264" r:id="rId14"/>
    <p:sldId id="265" r:id="rId15"/>
    <p:sldId id="266" r:id="rId16"/>
    <p:sldId id="267" r:id="rId17"/>
    <p:sldId id="268" r:id="rId18"/>
    <p:sldId id="269" r:id="rId19"/>
    <p:sldId id="270" r:id="rId20"/>
    <p:sldId id="271" r:id="rId21"/>
    <p:sldId id="273" r:id="rId22"/>
    <p:sldId id="278" r:id="rId23"/>
    <p:sldId id="279" r:id="rId24"/>
    <p:sldId id="365" r:id="rId25"/>
    <p:sldId id="298" r:id="rId26"/>
    <p:sldId id="299" r:id="rId27"/>
    <p:sldId id="300" r:id="rId28"/>
    <p:sldId id="301" r:id="rId29"/>
    <p:sldId id="302" r:id="rId30"/>
    <p:sldId id="303" r:id="rId31"/>
    <p:sldId id="304" r:id="rId32"/>
    <p:sldId id="305" r:id="rId33"/>
    <p:sldId id="366"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367" r:id="rId53"/>
    <p:sldId id="306" r:id="rId54"/>
    <p:sldId id="307" r:id="rId55"/>
    <p:sldId id="308" r:id="rId56"/>
    <p:sldId id="309" r:id="rId57"/>
    <p:sldId id="310" r:id="rId58"/>
    <p:sldId id="311" r:id="rId59"/>
    <p:sldId id="312" r:id="rId60"/>
    <p:sldId id="313" r:id="rId61"/>
    <p:sldId id="314" r:id="rId62"/>
    <p:sldId id="315" r:id="rId63"/>
    <p:sldId id="326" r:id="rId64"/>
    <p:sldId id="327" r:id="rId65"/>
    <p:sldId id="328" r:id="rId66"/>
    <p:sldId id="321" r:id="rId67"/>
    <p:sldId id="322" r:id="rId68"/>
    <p:sldId id="323" r:id="rId69"/>
    <p:sldId id="324" r:id="rId70"/>
    <p:sldId id="333" r:id="rId71"/>
    <p:sldId id="325" r:id="rId72"/>
    <p:sldId id="368" r:id="rId73"/>
    <p:sldId id="331" r:id="rId74"/>
    <p:sldId id="332" r:id="rId75"/>
    <p:sldId id="329" r:id="rId76"/>
    <p:sldId id="330" r:id="rId77"/>
    <p:sldId id="352" r:id="rId78"/>
    <p:sldId id="369" r:id="rId79"/>
    <p:sldId id="334" r:id="rId80"/>
    <p:sldId id="335" r:id="rId81"/>
    <p:sldId id="336" r:id="rId82"/>
    <p:sldId id="337" r:id="rId83"/>
    <p:sldId id="338" r:id="rId84"/>
    <p:sldId id="339" r:id="rId85"/>
    <p:sldId id="340" r:id="rId86"/>
    <p:sldId id="341" r:id="rId87"/>
    <p:sldId id="342" r:id="rId88"/>
    <p:sldId id="343" r:id="rId89"/>
    <p:sldId id="370" r:id="rId90"/>
    <p:sldId id="344" r:id="rId91"/>
    <p:sldId id="345" r:id="rId92"/>
    <p:sldId id="346" r:id="rId93"/>
    <p:sldId id="347" r:id="rId94"/>
    <p:sldId id="351" r:id="rId95"/>
    <p:sldId id="348" r:id="rId96"/>
    <p:sldId id="350" r:id="rId97"/>
    <p:sldId id="371" r:id="rId98"/>
    <p:sldId id="353" r:id="rId99"/>
    <p:sldId id="354" r:id="rId100"/>
    <p:sldId id="355" r:id="rId101"/>
    <p:sldId id="372" r:id="rId102"/>
    <p:sldId id="373" r:id="rId103"/>
    <p:sldId id="356" r:id="rId104"/>
    <p:sldId id="357" r:id="rId105"/>
    <p:sldId id="358" r:id="rId106"/>
    <p:sldId id="359" r:id="rId107"/>
    <p:sldId id="361" r:id="rId108"/>
    <p:sldId id="360" r:id="rId109"/>
    <p:sldId id="362" r:id="rId110"/>
    <p:sldId id="363" r:id="rId111"/>
    <p:sldId id="376" r:id="rId112"/>
    <p:sldId id="374" r:id="rId113"/>
    <p:sldId id="375" r:id="rId114"/>
    <p:sldId id="389" r:id="rId115"/>
    <p:sldId id="390" r:id="rId116"/>
    <p:sldId id="391" r:id="rId117"/>
    <p:sldId id="377" r:id="rId118"/>
    <p:sldId id="380" r:id="rId119"/>
    <p:sldId id="379" r:id="rId120"/>
    <p:sldId id="382" r:id="rId121"/>
    <p:sldId id="383" r:id="rId122"/>
    <p:sldId id="388" r:id="rId123"/>
    <p:sldId id="392" r:id="rId124"/>
    <p:sldId id="384" r:id="rId125"/>
    <p:sldId id="385" r:id="rId126"/>
    <p:sldId id="386" r:id="rId127"/>
    <p:sldId id="387" r:id="rId128"/>
    <p:sldId id="381" r:id="rId129"/>
    <p:sldId id="393" r:id="rId130"/>
    <p:sldId id="399" r:id="rId131"/>
    <p:sldId id="400" r:id="rId132"/>
    <p:sldId id="401" r:id="rId133"/>
    <p:sldId id="394" r:id="rId134"/>
    <p:sldId id="398" r:id="rId135"/>
    <p:sldId id="396" r:id="rId136"/>
    <p:sldId id="397" r:id="rId137"/>
    <p:sldId id="403" r:id="rId138"/>
    <p:sldId id="402" r:id="rId139"/>
    <p:sldId id="395" r:id="rId1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92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1023" units="in"/>
        </inkml:traceFormat>
        <inkml:channelProperties>
          <inkml:channelProperty channel="X" name="resolution" value="2109.91626" units="1/in"/>
          <inkml:channelProperty channel="Y" name="resolution" value="1336.88293" units="1/in"/>
          <inkml:channelProperty channel="F" name="resolution" value="41.73807" units="1/in"/>
        </inkml:channelProperties>
      </inkml:inkSource>
      <inkml:timestamp xml:id="ts0" timeString="2012-09-04T11:17:33.374"/>
    </inkml:context>
    <inkml:brush xml:id="br0">
      <inkml:brushProperty name="width" value="0.05292" units="cm"/>
      <inkml:brushProperty name="height" value="0.05292" units="cm"/>
      <inkml:brushProperty name="color" value="#FF0000"/>
    </inkml:brush>
  </inkml:definitions>
  <inkml:trace contextRef="#ctx0" brushRef="#br0">11048 5492 512,'-31'-31'0,"62"31"0,-31 0 0,0 0 0,32 0 0,0 0 0,1 0 0,-33 0 0,30 0 0,3 31 0,-33-31 0,32 0 0,-2 0 0,-30 0 0,33 33 0,-33-33 0,31 0 0,0 0 0,3 0 0,-3 0 0,0 0 0,2 0 0,-2 0 0,0 0 0,34 0 0,-34 0 0,1 0 0,0 0 0,-1 0 0,1 0 0,30 0 0,-29 0 0,0 0 0,-3 0 0,3 0 0,-2 0 0,33 0 0,-33 0 0,1 0 0,0 0 0,31 0 0,-31 31 0,0-31 0,-1 0 0,34 0 0,-34 0 0,0 0 0,32 0 0,2 0 0,-33 0 0,-1 0 0,32 0 0,-31 0 0,31 0 0,-30 0 0,31 0 0,-1 0 0,-31 0 0,31 0 0,0 0 0,1 0 0,-33 0 0,33 0 0,0 0 0,-1 0 0,32 0 0,-63 0 0,63 0 0,-62 0 0,61 0 0,-30 0 0,-1 0 0,1 0 0,-1 0 0,2 0 0,-2 0 0,-1 0 0,-29 0 0,30 0 0,1 0 0,-33 0 0,33 0 0,-33 0 0,2 31 0,-1-31 0,-1 0 0,1 0 0,0 0 0,-32 0 0,30 0 0,-30 0 0,0 0 0,0 0 0,0 0 0,0 0 0,0 0 0,0 0 0,0 0 0,0 0 0,0 0 0,0 0 0,0 0 0,0 0 0,0 0 0,0 0 0,0 0 0</inkml:trace>
  <inkml:trace contextRef="#ctx0" brushRef="#br0" timeOffset="37144.7141">5365 5461 512,'0'0'0,"0"31"0,0-31 0,0 0 0,0 0 0,33-31 0,-33 31 0,31 0 0,1 0 0,-32 0 0,32 0 0,-1-32 0,1 32 0,-1 0 0,-31 0 0,31 0 0,3 0 0,28 0 0,-29 0 0,-2 0 0,33 32 0,-1-32 0,-31 0 0,31 0 0,1 0 0,-1 31 0,33-31 0,-64 0 0,63 0 0,-32 0 0,0 0 0,32 33 0,-30-33 0,-3 0 0,2 0 0,32 0 0,-32 0 0,-2 0 0,1-33 0,2 33 0,30 0 0,-32 0 0,32 0 0,-30 0 0,-2 0 0,0 0 0,-30 0 0,29 0 0,2 0 0,-33 0 0,1 0 0,32 0 0,-33 0 0,2 0 0,-3 0 0,-30 0 0,0 0 0,0 0 0,0 0 0,0 0 0,0 0 0,0 0 0</inkml:trace>
  <inkml:trace contextRef="#ctx0" brushRef="#br0" timeOffset="45210.5205">1366 6540 512,'0'0'0,"0"0"0,0 0 0,0 0 0,0 0 0,0 0 0,0 0 0,31 0 0,-31 32 0,31-32 0,1 0 0,0 32 0,-1-32 0,2 0 0,30 0 0,1 0 0,-1 31 0,33-31 0,-1 0 0,-33 0 0,65 0 0,-31 0 0,32-31 0,-3 31 0,3 0 0,-1 0 0,31 0 0,-29 0 0,28-32 0,-29 32 0,30 0 0,1 0 0,-31 0 0,30 0 0,-31 0 0,-1 0 0,2 0 0,-2 32 0,-29-32 0,28 0 0,-60 31 0,30-31 0,-31 0 0,-33 32 0,1-32 0,-1 0 0,-31 0 0,0 0 0,0 0 0</inkml:trace>
  <inkml:trace contextRef="#ctx0" brushRef="#br0" timeOffset="46480.6475">7398 6604 512,'0'31'0,"0"-62"0,0 31 0,0 0 0,0 0 0,0 0 0,32 0 0,-32 0 0,0 0 0,30 0 0,-30 0 0,0 0 0,33 0 0,-2 0 0,-31 0 0,32 31 0,1-31 0,-2 0 0,32 0 0,-31 0 0,31 0 0,1 0 0,0 0 0,-1 0 0,32 32 0,-32-32 0,32 0 0,2 0 0,-34 0 0,64 0 0,-32 0 0,0 0 0,32 0 0,-32 0 0,0 0 0,33 0 0,-33 0 0,32 0 0,1 0 0,-34 0 0,33-32 0,0 32 0,1 0 0,-3 0 0,4 0 0,-3 0 0,1 0 0,0 0 0,31 0 0,2 0 0,-34 0 0,34 0 0,-34 0 0,34 0 0,-33 0 0,-1 0 0,1 0 0,0 0 0,-32 0 0,1 32 0,-1-32 0,-32 0 0,1 0 0,-33 0 0,2 0 0,-3 0 0,3 0 0,-33 0 0,0 0 0</inkml:trace>
  <inkml:trace contextRef="#ctx0" brushRef="#br0" timeOffset="55849.5844">8064 8953 512,'0'0'0,"0"0"0,0 0 0,0 0 0,-31 0 0,31 0 0,31 0 0,-31 0 0,32 0 0,-1 33 0,1-33 0,-32 0 0,63 0 0,-30 31 0,-1-31 0,31 0 0,0 0 0,1 31 0,-1-31 0,32 0 0,33 0 0,-65 0 0,64 0 0,-31 0 0,-1 0 0,0 0 0,32 0 0,-31 0 0,-1 0 0,0 33 0,1-33 0,-2 0 0,1 0 0,-31 0 0,0 30 0,-34-30 0,34 0 0,-32 33 0,1-33 0,-33 0 0,0 0 0,31 0 0</inkml:trace>
  <inkml:trace contextRef="#ctx0" brushRef="#br0" timeOffset="56771.6766">10827 8953 512,'0'0'0,"0"-32"0,0 32 0,0 0 0,30 0 0,-30 0 0,33 0 0,30 0 0,-31 0 0,0 0 0,-1 0 0,33-31 0,-31 31 0,30 0 0,-1 0 0,33 0 0,-30 0 0,-1 0 0,-2 0 0,34 31 0,-1-31 0,-1 0 0,2 0 0,-1 0 0,33 0 0,-33 0 0,33 0 0,-3-31 0,3 31 0,-1 0 0,1 0 0,-3-32 0,4 32 0,-3 0 0,1 0 0,0 0 0,1 0 0,-3 0 0,-29 32 0,31-32 0,-32 0 0,0 31 0,-32-31 0,34 0 0,-66 0 0,33 32 0,-33-32 0,2 0 0,-1 0 0,-1 33 0,-31-33 0,0 0 0,32 0 0,-32 0 0</inkml:trace>
  <inkml:trace contextRef="#ctx0" brushRef="#br0" timeOffset="60187.0181">16383 8953 512,'0'33'0,"0"-33"0,30 0 0,-30 0 0,33 0 0,0 0 0,-3 0 0,3 31 0,-2-31 0,33 0 0,-32 0 0,-1 0 0,33 0 0,-33 0 0,33 0 0,-33 0 0,34 0 0,-34 0 0,33 0 0,-34 0 0,36 0 0,-4 0 0,-30 31 0,31-31 0,0 0 0,2 0 0,30 0 0,-33 0 0,3 33 0,-1-33 0,-2 0 0,2 0 0,-1 0 0,1 0 0,0 30 0,-1-30 0,0 0 0,2 0 0,-2 0 0,1 0 0,-1 0 0,0 0 0,0 0 0,34-30 0,-34 30 0,-1 0 0,3 0 0,-1 0 0,30 0 0,-31-33 0,2 33 0,-2 0 0,-1 0 0,34 0 0,-32 0 0,0 0 0,-2 0 0,34 0 0,-32 0 0,-1 0 0,32 0 0,-32-31 0,2 31 0,-2 0 0,32 0 0,-31 0 0,32 0 0,-33 0 0,-1 0 0,34 0 0,-32 0 0,-1 0 0,0 0 0,-31 0 0,32 0 0,0 31 0,-33-31 0,1 0 0,0 0 0,0 0 0,-1 0 0,-31 33 0,0-33 0,0 0 0</inkml:trace>
  <inkml:trace contextRef="#ctx0" brushRef="#br0" timeOffset="67163.7157">2888 7811 512,'-30'0'0,"-35"-33"0,65 33 0,-95 0 0,32-31 0,-32 31 0,30 31 0,-30-31 0,1 33 0,-33-33 0,0 31 0,32 0 0,0 2 0,-1-2 0,1 1 0,32 32 0,-33-33 0,1 33 0,31-1 0,-32-30 0,34 29 0,-1 2 0,-2-1 0,33 1 0,1-1 0,31 1 0,-32 0 0,32-33 0,32 33 0,-32-1 0,31 1 0,1-1 0,1-30 0,-1 29 0,31-29 0,-32-3 0,65 34 0,-32-31 0,-2-2 0,2 1 0,32 0 0,-33 31 0,32-63 0,-32 33 0,32-3 0,-31 2 0,32 0 0,30-1 0,-62-31 0,32 33 0,-1-33 0,-32 31 0,32-31 0,0 0 0,-30 0 0,30 0 0,-32 0 0,33 0 0,-34 0 0,33 0 0,-30 0 0,-2-31 0,0 31 0,32-33 0,-30 33 0,-3-31 0,1-1 0,2 0 0,-33 2 0,31 30 0,-1-33 0,2 0 0,-32-29 0,32 30 0,-33 1 0,32-2 0,-63-31 0,32 34 0,33-34 0,-65 33 0,31-34 0,1 2 0,0 31 0,-32-31 0,0 31 0,31-31 0,-31-1 0,0 33 0,0-34 0,0 3 0,-31-2 0,62 32 0,-62-32 0,31 2 0,-32-2 0,32 32 0,-32-32 0,1 33 0,-1-33 0,-33 1 0,35 30 0,-3-29 0,2 29 0,-33 2 0,1-33 0,30 32 0,-29 1 0,-33-1 0,30 0 0,-30 0 0,0 32 0,0-31 0,0 31 0,-1 0 0,-30 0 0,-1 31 0,-31 1 0,30 0 0,-32 31 0,2 1 0,-33 32 0,191-96 0</inkml:trace>
  <inkml:trace contextRef="#ctx0" brushRef="#br0" timeOffset="95690.5681">16922 11272 512,'0'0'0,"0"0"0,0 0 0,0 0 0,0 0 0,0 0 0,0 0 0,0 0 0,0 0 0,0 0 0,0 0 0,0 0 0,33 31 0,-2-31 0,-31 0 0,31 0 0,32 0 0,-31 0 0,2 0 0,28 0 0,2 0 0,-1 0 0,1 0 0,0 31 0,31-31 0,-32 0 0,0 0 0,32 33 0,-31-33 0,32 0 0,-1 0 0,-32 0 0,32 0 0,1 0 0,-1 0 0,0 0 0,-1 0 0,2 30 0,-1-30 0,1 0 0,-1 0 0,0 0 0,33 0 0,-66 0 0,66 0 0,-32 0 0,-1-30 0,32 30 0,-64 0 0,32 0 0,0 0 0,-32-33 0,2 33 0,30 0 0,-32 0 0,2 0 0,-2 0 0,-31 0 0,-2 0 0,34 0 0,-32 0 0,1 0 0,-33 0 0</inkml:trace>
  <inkml:trace contextRef="#ctx0" brushRef="#br0" timeOffset="96570.6561">17112 12478 512,'0'0'0,"-32"0"0,32 0 0,0 0 0,0 0 0,-30 0 0,30 0 0,30 0 0,-30 0 0,32 0 0,2 0 0,-3 0 0,32 0 0,0 0 0,0-33 0,34 33 0,-2 0 0,0-31 0,0 31 0,0 0 0,32 0 0,0 0 0,1 0 0,30 0 0,-63 0 0,65 0 0,-35 0 0,4 0 0,-3 31 0,1-31 0,0 33 0,31-33 0,-30 0 0,-1 0 0,0 0 0,-33 0 0,34 0 0,-1 0 0,-32 0 0,33 0 0,-2-33 0,-31 33 0,0 0 0,1 0 0,-32 0 0,31 0 0,-32 0 0,-30 0 0,29 0 0,-30 0 0,-32 0 0,31 0 0,-31 0 0,0 0 0,0 0 0</inkml:trace>
  <inkml:trace contextRef="#ctx0" brushRef="#br0" timeOffset="99963.9954">4794 12287 512,'0'0'0,"-31"0"0,31 0 0,0 0 0,0 0 0,0 0 0,0 0 0,31 0 0,-31 0 0,0 0 0,31 0 0,-31 0 0,64 0 0,-32 0 0,-32 0 0,64 0 0,-33 0 0,1 0 0,0-32 0,31 32 0,-30 0 0,-3 0 0,35 0 0,-35 0 0,34 32 0,-31-32 0,30 0 0,0 0 0,-31 0 0,30 32 0,4-32 0,-3 0 0,-32 0 0,33 0 0,-1 0 0,1 31 0,-1-31 0,32 0 0,-62 0 0,62 0 0,-32 0 0,0 0 0,1 0 0,0 0 0,-2 0 0,3 0 0,-3 0 0,2 0 0,1 0 0,-3 0 0,33 0 0,-32 0 0,2 0 0,-2 0 0,1 32 0,0-32 0,-2 0 0,33 0 0,-31 0 0,1 0 0,-3 0 0,2 0 0,-1 0 0,1 0 0,0 0 0,-1 0 0,1 32 0,-1-32 0,0 0 0,0 0 0,2 0 0,-2 31 0,0-31 0,1 0 0,-1 0 0,1 0 0,0 33 0,-2-33 0,3 0 0,-2 0 0,0 0 0,2 0 0,-2 0 0,-1 0 0,3 0 0,-2 0 0,0 0 0,1 0 0,-1 31 0,2-31 0,-2 0 0,-1 0 0,1 0 0,3 0 0,-4 0 0,1 0 0,1 0 0,0 0 0,0 0 0,-1 0 0,0 0 0,1 0 0,0 0 0,-33 0 0,33 0 0,-1 0 0,1 0 0,-1 0 0,1 0 0,0 0 0,-1 0 0,-1 0 0,3 0 0,-2 0 0,0 0 0,1 0 0,-1 0 0,2 0 0,29 0 0,-63 0 0,65-31 0,-32 31 0,-33 0 0,34 0 0,30 0 0,-32 0 0,-1 0 0,4 0 0,-3 0 0,-32 0 0,64 0 0,-63 0 0,32 0 0,-1 0 0,0 0 0,2 0 0,-3 0 0,1 0 0,2 0 0,-2 0 0,0 0 0,1 0 0,0 0 0,0 0 0,-1 0 0,32 0 0,-32 0 0,1 0 0,0-33 0,-1 33 0,1 0 0,-1 0 0,32 0 0,-32 0 0,2 33 0,-2-33 0,-1 0 0,3 0 0,-2 0 0,32 0 0,-30 0 0,-2 0 0,32 0 0,-32 0 0,1 0 0,-1 31 0,0-31 0,33 0 0,-32 0 0,-1 0 0,33 0 0,-34 0 0,2 0 0,0 0 0,31 0 0,-32 0 0,1 0 0,-1 0 0,0 0 0,2 0 0,-2 0 0,32 0 0,-32 0 0,1 0 0,-1 0 0,-30 0 0,29 0 0,2 0 0,1 0 0,-3 0 0,-29 0 0,29 0 0,-30 0 0,32 0 0,-32 0 0,0 0 0,31 0 0,-31 0 0,31 0 0,0 0 0,-30 0 0,-2 0 0,0 0 0,2 0 0,-1 0 0,-32 0 0,31 0 0,-31 0 0,32 0 0,-32 0 0,0 0 0,0 0 0,0 0 0,0 0 0,0 0 0,0 0 0,0 0 0,0 0 0,0 0 0,0 0 0,0 0 0,0 0 0,0 0 0,0 0 0,0 0 0,0 0 0,0 0 0,0 0 0</inkml:trace>
  <inkml:trace contextRef="#ctx0" brushRef="#br0" timeOffset="102246.2236">1523 12319 512,'0'0'0,"0"0"0,0 0 0,0 0 0,33 0 0,-33 31 0,0-31 0,32 0 0,-32 0 0,0 0 0,31 0 0,-31 0 0,0 32 0,32-32 0,-32 0 0,62 0 0,-29 0 0,-33 0 0,32 0 0,32 0 0,-33 0 0,33 0 0,-2 0 0,3 0 0,-34 0 0,33 0 0,-1 0 0,1 0 0,0 0 0,-2 0 0,1 0 0,34 0 0,-34 0 0,0 0 0,2 0 0,-2 0 0,-1 0 0,2 0 0,1 0 0,30 0 0,-33 0 0,3 0 0,-2 0 0,32 0 0,-63 0 0,64 0 0,-66 0 0,34 0 0,0 0 0,0 0 0,-1 0 0,-1 0 0,-29 0 0,30 0 0,1 0 0,-33 0 0,32 0 0,2 0 0,-33 0 0,-1 0 0,1 0 0,0 32 0,-1-32 0,-31 0 0,0 0 0,0 0 0,0 0 0,0 0 0,0 0 0,0 0 0,0 0 0</inkml:trace>
  <inkml:trace contextRef="#ctx0" brushRef="#br0" timeOffset="103656.3646">1492 13684 512,'0'0'0,"0"0"0,0 0 0,0 0 0,0 0 0,-32 0 0,32 0 0,0 0 0,0 0 0,32 0 0,-32 0 0,0 0 0,0 0 0,0 0 0,31 0 0,2 0 0,-1 0 0,-1 0 0,1 0 0,0 0 0,31 0 0,-31-32 0,32 32 0,-2 0 0,2-32 0,-33 32 0,65 0 0,-32 0 0,-1 0 0,32 0 0,-32 0 0,2-31 0,30 31 0,-32 0 0,0 0 0,34 0 0,-34 0 0,32-31 0,1 31 0,-34 0 0,33 0 0,-30 31 0,-2-31 0,32 0 0,-32 0 0,32 0 0,-31 0 0,0 0 0,31 0 0,-32 0 0,32 0 0,-30 0 0,30 0 0,-33 0 0,3 0 0,30 0 0,-32 0 0,33-31 0,-1 31 0,-33 0 0,34 0 0,-1 0 0,-31 0 0,-1 0 0,33 0 0,-33 0 0,32 0 0,-30 0 0,-3 0 0,3 0 0,-2 0 0,0-33 0,-31 33 0,30 0 0,4 0 0,-36 0 0,34 0 0,-33 0 0,34 0 0,-34 0 0,1 0 0,0 0 0,31 0 0,-31 0 0,-1 0 0,1 33 0,1-33 0,-3 0 0,3 0 0,-33 0 0,32 0 0,-32 0 0,0 0 0,30 0 0,-30 0 0,0 0 0,0 0 0,0 0 0,0 0 0,0 0 0</inkml:trace>
  <inkml:trace contextRef="#ctx0" brushRef="#br0" timeOffset="105103.5093">8127 13493 512,'0'0'0,"-31"0"0,31 0 0,0 0 0,0 0 0,31 32 0,1-32 0,-32 33 0,32-33 0,-1 31 0,34-31 0,-33 0 0,31 31 0,-1-31 0,3 0 0,-1 32 0,-2-32 0,2 0 0,0 32 0,31-32 0,0 0 0,1 32 0,-1-32 0,0 0 0,0 0 0,33 0 0,-33 0 0,0 0 0,32 0 0,-33 0 0,34-32 0,-34 32 0,35 0 0,-3 0 0,-30 0 0,-1 0 0,32-32 0,0 32 0,-32 0 0,0 0 0,32 0 0,-31-32 0,-1 32 0,1 0 0,-1 0 0,-1 0 0,2 0 0,-1-31 0,0 31 0,1 0 0,-1 0 0,0 0 0,0-31 0,0 31 0,0 0 0,-32 0 0,34-33 0,-3 33 0,1 0 0,-30 0 0,30-32 0,0 32 0,1 0 0,-34 0 0,2-31 0,32 31 0,-33 0 0,32 0 0,-32 0 0,2 0 0,29 0 0,-30 0 0,-1 0 0,1 0 0,-1 0 0,2 0 0,-35 0 0,34 0 0,0 0 0,-34 0 0,3 0 0,31 0 0,-33 0 0,-31 0 0,32 0 0,0 0 0,-1 0 0,-31 0 0,0 0 0,0 0 0,0 0 0</inkml:trace>
  <inkml:trace contextRef="#ctx0" brushRef="#br0" timeOffset="133188.3175">1713 14287 512,'0'0'0,"-30"0"0,30 0 0,0 31 0,0-31 0,0 33 0,0-33 0,0 64 0,30-1 0,-60 0 0,30 32 0,0 0 0,0 1 0,0-32 0,0 31 0,0-32 0,0 1 0,0-33 0,0 33 0,0-1 0,0-30 0,0-33 0,0 31 0,0-31 0,0 0 0,0 0 0,0 0 0,0 0 0,0 0 0,0-31 0,0-2 0,30 2 0,3-1 0,-1-32 0,-1-31 0,2 32 0,29-32 0,2 31 0,0-32 0,30 33 0,-30-32 0,0 63 0,-1-31 0,0 0 0,2 31 0,-2 0 0,-31-1 0,0 33 0,-1 0 0,-31 0 0,32 0 0,-32 0 0</inkml:trace>
  <inkml:trace contextRef="#ctx0" brushRef="#br0" timeOffset="133564.3542">2380 14415 512,'0'0'0,"0"0"0,0 30 0,0 3 0,0-2 0,0 1 0,0 63 0,32-31 0,-32 0 0,33-1 0,-33 1 0,0-1 0,0-31 0,0 31 0,30-32 0,-30 2 0,0-33 0,33 31 0,-33-31 0,0 0 0</inkml:trace>
  <inkml:trace contextRef="#ctx0" brushRef="#br0" timeOffset="134560.4539">2763 14827 512,'0'31'0,"0"-31"0,0 0 0,0 0 0,30 0 0,3 0 0,-1 0 0,-2-31 0,34 0 0,-32-1 0,1-1 0,-2 2 0,0-1 0,-31 0 0,33-31 0,-66 63 0,33-32 0,-31 64 0,0-32 0,-2 63 0,1-31 0,1 31 0,-2 2 0,3 30 0,-2-64 0,32 33 0,0-1 0,32-32 0,-2-31 0,3 33 0,-2-33 0,1 0 0,1 0 0,-2-33 0,33 2 0,-33 0 0,0-33 0,1 1 0,1 30 0,-2-29 0,-31 30 0,0-1 0,0 33 0,0 0 0,0 0 0,0 33 0,0-1 0,0 30 0,0 2 0,0-32 0,0 32 0,32-33 0,-32 0 0,32-31 0,31 0 0,-63 0 0,63 0 0,-31-31 0,1-32 0,-3 31 0,34-31 0,-33-32 0,-31 30 0,33 2 0,-1 31 0,0 1 0,-32-1 0,0 32 0,0 0 0,0 0 0,0 32 0,0 31 0,0 33 0,0-33 0,0 32 0,0 1 0,0-1 0,0 0 0,0-32 0,0 33 0,-32-1 0,0-31 0,-1-1 0,-30 32 0,31-64 0,-31 33 0,-32-32 0,32 1 0,-1-2 0,0-31 0,-30-31 0,30-2 0,0 1 0,1-32 0,30 2 0</inkml:trace>
  <inkml:trace contextRef="#ctx0" brushRef="#br0" timeOffset="134594.4581">2888 15620 512</inkml:trace>
  <inkml:trace contextRef="#ctx0" brushRef="#br0" timeOffset="135513.55">4604 14605 512,'0'0'0,"0"0"0,0 0 0,0 0 0,0 0 0,0 31 0,-32 33 0,32 0 0,0-1 0,0-32 0,32 33 0,-32-32 0,0 0 0,0-32 0,0 32 0,0-32 0,30-32 0,-30 32 0,33-32 0,-1-31 0,-32-1 0,31 1 0,-31-1 0,33 32 0,-33 0 0,31 32 0,-31 0 0,31 32 0,-31 0 0,0 32 0,33-1 0,-2 1 0,-31-33 0,32 1 0,-32 0 0,31-32 0,-31 32 0,33-64 0,-33 32 0,31-32 0,1 0 0,-32 1 0,32-33 0,-32 1 0,31-1 0,1 0 0,1 33 0,-3-1 0,-30 32 0,0 0 0</inkml:trace>
  <inkml:trace contextRef="#ctx0" brushRef="#br0" timeOffset="135983.597">5556 14478 512,'-32'0'0,"32"31"0,-31-31 0,-1 32 0,32 0 0,-32 31 0,32-31 0,0 31 0,0-30 0,0 30 0,0-32 0,0 2 0,32-2 0,0-31 0,31 0 0,-32 0 0,0-31 0,35 31 0,-36-33 0,3-29 0,-2-3 0,0 2 0,-31 0 0,0-1 0,0 32 0,-31 1 0,31-2 0,-64 33 0,34 0 0,-36 33 0,35-2 0,0 1 0,-1 0 0</inkml:trace>
  <inkml:trace contextRef="#ctx0" brushRef="#br0" timeOffset="136993.698">6160 14478 512,'0'0'0,"0"31"0,-33-31 0,33 32 0,0 0 0,0 31 0,0 1 0,0-33 0,0 2 0,-32-1 0,32-32 0,0 0 0,0 0 0,0 0 0,0 0 0,0-32 0,32-32 0,-32 0 0,33 1 0,-3-1 0,3 33 0,-1-32 0,-2 63 0,35-32 0,-34 32 0,33 0 0,0 32 0,-33-32 0,33 0 0,-32 0 0,-1 0 0,-31 30 0,31-30 0,-31 0 0,33 0 0,-33 0 0,-33-30 0,33 30 0,-31-32 0,0 32 0,-1 0 0,-1 0 0,2 32 0,0 31 0,-2-32 0,2 33 0,-1-32 0,32-1 0,0 33 0,32-33 0,-32-31 0,64 33 0,-33-33 0,0 0 0,2-33 0,-1 33 0,30-31 0,-29-33 0,-2 33 0,1-65 0,1 32 0,-2-30 0,0 30 0,2-30 0,-33 30 0,0 32 0,0-32 0,0 64 0,0-32 0,0 32 0,-33 0 0,33 32 0,0 0 0,-31 32 0,31 0 0,-31-2 0,31 1 0,-33 2 0,33-3 0,-32 34 0,32-64 0,0 31 0,0 1 0,32-33 0,1 2 0,-2-1 0,33 30 0,-33-62 0,0 33 0</inkml:trace>
  <inkml:trace contextRef="#ctx0" brushRef="#br0" timeOffset="137457.7444">7493 14129 512,'-33'0'0,"3"0"0,30 0 0,-32 0 0,-1 0 0,3 0 0,30 0 0,0 31 0,0-31 0,0 33 0,0-3 0,0 34 0,0-33 0,30 2 0,35-1 0,-35 30 0,3-29 0,-2-2 0,1 1 0,-32 0 0,0 0 0,-32-1 0,1-31 0,-2 32 0,3 0 0,-35-32 0,35 0 0,-2 0 0,-32 0 0,32 0 0,32 0 0,-32 0 0,32 0 0</inkml:trace>
  <inkml:trace contextRef="#ctx0" brushRef="#br0" timeOffset="137863.785">8191 14097 512,'0'0'0,"0"0"0,0 0 0,0 0 0,0 0 0,0 32 0,0-32 0</inkml:trace>
  <inkml:trace contextRef="#ctx0" brushRef="#br0" timeOffset="138250.8233">8191 14541 512,'-32'0'0,"32"0"0,0 0 0,0 0 0,0 0 0,0 0 0</inkml:trace>
  <inkml:trace contextRef="#ctx0" brushRef="#br0" timeOffset="155766.5751">9842 13905 512,'-32'0'0,"32"0"0,0 0 0,-31-30 0,31 30 0,-31 0 0,31-32 0,-33 32 0,33 0 0,0 0 0,-33 0 0,3-32 0,30 32 0,-33 0 0,33 0 0,-31 0 0,0 32 0,-2-32 0,33 32 0,-30 31 0,-2 0 0,-1 1 0,33 0 0,-32 30 0,1-30 0,31 32 0,-32-34 0,32 34 0,-32-32 0,32 31 0,0 1 0,0-34 0,0 34 0,0-32 0,0 31 0,0-32 0,0 1 0,0 0 0,0-1 0,32-32 0,-32 33 0,0-33 0,32-31 0,-32 0 0,0 0 0</inkml:trace>
  <inkml:trace contextRef="#ctx0" brushRef="#br0" timeOffset="156182.6167">9111 14478 512,'0'31'0,"0"-62"0,0 62 0,0-31 0,0 0 0,0 0 0,0 0 0,33 0 0,-1 0 0,-2 0 0,3 0 0,-1 0 0,31 0 0,0-31 0,-31 31 0,33 0 0,29 0 0,-30 0 0,-1 0 0,1 0 0,-33 0 0,32 0 0,1 0 0,-64 0 0</inkml:trace>
  <inkml:trace contextRef="#ctx0" brushRef="#br0" timeOffset="156526.6511">10319 14287 512,'-33'0'0,"33"0"0,0 31 0,0-31 0,0 33 0,0-1 0,0 0 0,0-2 0,0 3 0,0-2 0,0 1 0,0 32 0,33-33 0,-33 1 0,0-32 0,0 32 0</inkml:trace>
  <inkml:trace contextRef="#ctx0" brushRef="#br0" timeOffset="156926.6911">10699 13747 512,'0'0'0,"-31"33"0,31-33 0,0 63 0,0-1 0,0 4 0,0-4 0,0 2 0,0 32 0,0-2 0,0-30 0,0 30 0,0-30 0,0 0 0,31 31 0,-31-63 0,33 32 0,-33-1 0,0-32 0,30 2 0,-30-2 0</inkml:trace>
  <inkml:trace contextRef="#ctx0" brushRef="#br0" timeOffset="157205.719">10446 13938 512,'0'0'0,"0"0"0,0 0 0,0 0 0,0 0 0,0 0 0</inkml:trace>
  <inkml:trace contextRef="#ctx0" brushRef="#br0" timeOffset="158031.8013">11080 14160 512,'0'0'0,"-32"0"0,32 0 0,0 0 0,0 0 0,0 33 0,0-33 0,0 30 0,0 34 0,0-33 0,0 34 0,0-3 0,0 2 0,0 0 0,32-32 0,-32-1 0,0 1 0,0-32 0,32 0 0,-32-63 0,0 31 0,33-32 0,-33 0 0,30 2 0,3-3 0,-33 34 0,32-33 0,-2 64 0,-30-30 0,0 60 0,0-30 0,0 64 0,0 0 0,33 0 0,-33-1 0,0 0 0,0-31 0,0 0 0,0-1 0,31-31 0,0-31 0,-31 31 0,34-64 0,-3 32 0,0-32 0,2 34 0,-2-34 0,32 31 0,-30 2 0,-33 31 0,31 31 0,-31 2 0,32-1 0,-32 30 0,32 2 0,-32 32 0,0-33 0,0 0 0,0-30 0</inkml:trace>
  <inkml:trace contextRef="#ctx0" brushRef="#br0" timeOffset="159719.9704">13207 14383 512,'0'0'0,"0"0"0,0 0 0,0 0 0,0 32 0,33-32 0,-2 0 0,-31 0 0,32 0 0,0 0 0,0 0 0,-1 0 0,1-32 0,0 32 0,31-32 0,-30-1 0,-3-30 0,2 31 0,1 2 0,-3-34 0,3 32 0,-33 0 0,0-32 0,0 34 0,0 30 0,0-33 0,0 33 0,-33 33 0,3-33 0,-35 30 0,35 2 0,-3-32 0,1 64 0,1-32 0,-1 32 0,0-2 0,32-30 0,-31 32 0,31 0 0,31-1 0,-31 0 0,32 1 0,0-33 0,-1 1 0,1 0 0,31-1 0,2-31 0,-35 0 0,34-31 0,-33 31 0,2 0 0</inkml:trace>
  <inkml:trace contextRef="#ctx0" brushRef="#br0" timeOffset="160238.0222">14096 14001 512,'0'0'0,"0"32"0,0 0 0,0 0 0,0 31 0,0 32 0,33-32 0,-33 34 0,0-3 0,0-30 0,0-32 0,0-1 0,31 1 0,-31-32 0,31-32 0,-31 1 0,33-1 0,-3-32 0,-30 0 0,33 2 0,0-3 0,-2 2 0,-31 1 0,31 62 0,1-33 0,0 33 0,-1 33 0,-31-3 0,33 2 0,-33 31 0,32 2 0,-1-33 0,1 31 0,-32 0 0,32-31 0,-2 0 0,3-32 0,-33 31 0</inkml:trace>
  <inkml:trace contextRef="#ctx0" brushRef="#br0" timeOffset="162384.2368">15176 14193 512,'0'0'0,"-32"-33"0,32 33 0,0 0 0,-31 0 0,31-31 0,-32 31 0,32 0 0,-32 31 0,1-31 0,31 33 0,0-3 0,-32 34 0,32 0 0,-33 0 0,33-1 0,0 0 0,0-31 0,33 31 0,-33-31 0,32 0 0,-32-32 0,31 0 0,1 0 0,0-32 0,-1-31 0,1 31 0,0-32 0,-32 0 0,32-30 0,-32-2 0,31 1 0,-31 0 0,0 1 0,33-2 0,-33 32 0,0 0 0,0 33 0,0-1 0,30 32 0,-30 0 0,0 0 0,-30 32 0,30-1 0,0 33 0,0 30 0,0 2 0,0-32 0,0 64 0,0-34 0,0 2 0,30-1 0,-30 0 0,32-32 0,-32 1 0,33-33 0,-3 2 0,3-33 0,-1 0 0,0 0 0,-1-64 0,32 32 0,-31-31 0,0-1 0,-32-32 0,33 34 0,-3-3 0,3-30 0,-33 65 0,0-3 0,32 2 0,-32 31 0,0 0 0,0 31 0,0 2 0,0-3 0,0 65 0,0-30 0,0 30 0,30-32 0,-30 1 0,33-1 0,-33-63 0,31 32 0,0-32 0,3 0 0,-3-32 0,-31-31 0,31 31 0,2-32 0,-33 0 0,31 2 0,-31 30 0,31-32 0,-31 64 0,0-32 0,32 32 0,-32 0 0,0 32 0,0-1 0,0 2 0,0 31 0,33-34 0,-33 3 0,31-2 0,-31 1 0,0 0 0,0-32 0,32 0 0,-32 0 0,0-32 0,32 0 0,-32 1 0,31-32 0,1 31 0,-32-33 0,32 34 0,-32-1 0,0 0 0,30 32 0,-30 0 0,0 32 0,33 0 0,-33 32 0,33 0 0,-3-1 0,-30-32 0,33 1 0,-2 32 0,0-64 0,2 31 0,-1 1 0,-1-32 0,1-32 0,0 1 0,-1 31 0,0-64 0,2 32 0,-2 1 0,-31-32 0,0-1 0,32 31 0,-32-30 0,0 31 0,-32 2 0,32-3 0,0 33 0,-31 0 0,31 0 0,-33 33 0,33-33 0,-31 30 0,31 34 0,0-33 0,0 2 0,0 31 0,0-34 0,31 3 0,2-2 0,-33-31 0,31 32 0,1-32 0,1-32 0,-2 32 0,0-31 0,2-2 0,-33 3 0,30-2 0,-30 0 0,0 32 0,0-33 0,0 33 0,0 0 0,0 0 0,0 0 0,0 33 0,32-1 0,-32 30 0,0 2 0,34 0 0,-3-1 0,0 32 0,-31-30 0,32 30 0,0 0 0,-32-1 0,0 2 0,31-1 0,-31 32 0,0-32 0,-31 1 0,31-32 0,-32 31 0,0-32 0,1-30 0,0 29 0,-35-30 0,36-32 0,-3 32 0,2-64 0,-33 32 0,32-32 0,1 1 0,-2-33 0,2 32 0,31-32 0,-31 2 0,31-2 0,0 1 0,31-1 0,-31 33 0,64-2 0,-33-30 0,1 63 0,32-31 0,0 31 0,-2 0 0,3 0 0,-2 31 0,0-31 0,-31 32 0,-1-1 0</inkml:trace>
  <inkml:trace contextRef="#ctx0" brushRef="#br0" timeOffset="162902.2886">16066 13620 512,'0'0'0,"0"0"0,0 0 0,0 0 0,0 0 0,0 0 0,0 0 0</inkml:trace>
  <inkml:trace contextRef="#ctx0" brushRef="#br0" timeOffset="167718.7702">7906 16002 512,'0'0'0,"0"0"0,0 0 0,30 31 0,-30-31 0,0 33 0,33-33 0,-1 31 0,0-31 0,-1 0 0,1 0 0,31 0 0,-31-31 0,-1 31 0,34-33 0,-33 2 0,-1-33 0,32 32 0,-32-30 0,-31-3 0,33 1 0,-33 33 0,0 0 0,-33 31 0,2 0 0,0 0 0,-1 0 0,-31 31 0,31 0 0,-32 33 0,32 1 0,0-3 0,1 2 0,31-32 0,0 32 0,31-33 0,33 0 0,-33-31 0,34 0 0,-2 0 0,0 0 0,1-31 0,-1 0 0,1-33 0,0 0 0,-33 1 0,0-1 0,2 32 0,-1 1 0,-32 31 0,0 0 0,0 0 0,0 0 0,0 0 0,0 31 0,0 1 0,31 32 0,-31-33 0,32 33 0,0-1 0,31 1 0,0 0 0,2-34 0,-2 35 0,-1-33 0,34-32 0,-32 0 0,-33 0 0,1 0 0</inkml:trace>
  <inkml:trace contextRef="#ctx0" brushRef="#br0" timeOffset="168335.8319">9652 15620 512,'0'0'0,"0"0"0,0 0 0,0 0 0,0 0 0,0 0 0,0 0 0,-33 33 0,33-2 0,-31 0 0,0 2 0,-2 30 0,3-30 0,-2-2 0,-33 0 0,34 1 0,-1 0 0,0 0 0,1-1 0,31-31 0,-32 33 0,32-33 0,0 31 0,0-31 0,0 0 0,0 0 0,32 0 0,-32 0 0,0 0 0,0 0 0,0 0 0,0 0 0,31 0 0,-62 0 0,31 0 0,0 0 0,0 0 0,0 0 0,0 31 0,0-31 0,-32 0 0,32 33 0,-33-33 0,33 0 0,-30 30 0,30-30 0,0 0 0,-32 33 0,32-33 0,0 0 0</inkml:trace>
  <inkml:trace contextRef="#ctx0" brushRef="#br0" timeOffset="168850.8829">10286 15526 512,'-31'0'0,"0"0"0,31 0 0,-33 0 0,-30 31 0,0 1 0,31-1 0,0 33 0,1-33 0,-2 33 0,1-32 0,0 32 0,32-33 0,-31 1 0,62 0 0,-31 0 0,32-1 0,0-31 0,1 0 0,30 33 0,-1-66 0,-62 33 0</inkml:trace>
  <inkml:trace contextRef="#ctx0" brushRef="#br0" timeOffset="169167.9151">10446 15589 512,'0'0'0,"0"0"0,0 0 0,0 0 0,0 0 0,0 0 0,-32 0 0,32 31 0,32 2 0,-32-2 0,0 33 0,0-33 0,0 34 0,0-34 0,0 32 0,31-31 0,-31 0 0,32-1 0,-32-31 0,0 0 0</inkml:trace>
  <inkml:trace contextRef="#ctx0" brushRef="#br0" timeOffset="169528.9509">10985 15049 512,'0'0'0,"0"31"0,0 2 0,-32 30 0,32 1 0,-31 0 0,31 30 0,0-30 0,-32 31 0,32 1 0,0-34 0,-33 34 0,33-32 0,0-1 0,33-31 0,-33 0 0,0-1 0,0-31 0,0 0 0</inkml:trace>
  <inkml:trace contextRef="#ctx0" brushRef="#br0" timeOffset="170945.0928">10732 15335 512,'0'0'0,"0"0"0,30 0 0,-30 0 0,33 0 0,62 0 0,-32 0 0,1 0 0,31 0 0,-32 0 0,2 0 0,-2 0 0,-32 0 0,0 0 0,3-31 0,-34 31 0,0 31 0,0-31 0,0 32 0,-34 32 0,34-33 0,-31 33 0,0 30 0,31-61 0,-33 29 0,33-29 0,0-2 0,0 1 0,0 1 0,33-33 0,-2 0 0,0-33 0,-31 1 0,65 1 0,-34-33 0,2 0 0,29 1 0,3 32 0,-65-33 0,31 64 0,1-31 0,-32 31 0,0 0 0,0 0 0,0 31 0,0 0 0,0 33 0,-32-1 0,1 32 0,31-62 0,0 30 0,0-30 0,0-33 0,0 0 0,0 0 0,0 0 0,0-33 0,31 1 0,1 1 0,0-33 0,-1 0 0,33-30 0,-34 61 0,3 2 0,0 31 0,-33 0 0,0 0 0,0 0 0,0 31 0,0 2 0,0-2 0,0 32 0,0-30 0,0-2 0,30 0 0,3 2 0,-33-2 0,62-31 0,-29 0 0,-2 0 0,33 0 0,-1-31 0,-31-2 0,31 2 0,-31-33 0,1 33 0,-33-32 0,0 30 0,0 2 0,-33 0 0,1-2 0,1 2 0,-33 31 0,33 0 0,-33 0 0,32 31 0,1 2 0,31-2 0,0-31 0,31 31 0,1 2 0,0-33 0,0 31 0,31-31 0,-31 0 0,31 0 0,-30 32 0,29-32 0,-29 0 0,-3 0 0,3 0 0,-1 0 0,-32 31 0,0 2 0,0 29 0,0 34 0,-32-32 0,32 31 0,-33 1 0,-30-1 0,32 0 0,0 0 0,-34-31 0,34 0 0,-33-2 0,1-30 0,-1-1 0,-31 2 0,31-33 0,-32 0 0,34 0 0,30 0 0,-31-33 0,0 2 0,63 31 0,-33-32 0,1 0 0,1 2 0,31-3 0,31 2 0,-31 31 0,32-32 0</inkml:trace>
  <inkml:trace contextRef="#ctx0" brushRef="#br0" timeOffset="171336.1319">11907 14858 512,'0'0'0,"0"0"0,0 0 0,0 0 0,0 0 0</inkml:trace>
  <inkml:trace contextRef="#ctx0" brushRef="#br0" timeOffset="171711.1693">9842 15049 512,'0'0'0</inkml:trace>
  <inkml:trace contextRef="#ctx0" brushRef="#br0" timeOffset="172553.2536">9429 15875 512,'0'0'0,"0"0"0,0 0 0,-32 0 0,32 0 0,0 0 0,0 0 0,0 0 0,-31 31 0,31 1 0,-32 0 0,-31 0 0,31-1 0,-31 33 0,31-33 0,-31 32 0,-2-30 0,35-1 0,-35 0 0,34-32 0,31 31 0,-32-31 0,32 0 0,0 0 0,-32 0 0,32 0 0,0 0 0</inkml:trace>
  <inkml:trace contextRef="#ctx0" brushRef="#br0" timeOffset="176278.6261">14034 15367 512,'0'-32'0,"0"32"0,0 0 0,0 0 0,0-31 0,0 31 0,0-33 0,-33 33 0,33-31 0,-32 31 0,1 0 0,-1 0 0,0 31 0,-31-31 0,30 33 0,2-33 0,0 31 0,-2 1 0,33-1 0,0 2 0,0-2 0,33 0 0,-2 2 0,0-2 0,2 32 0,-1-30 0,-1-2 0,1 0 0,0 2 0,-32-2 0,0 1 0,0 1 0,-32-2 0,0 0 0,-31 1 0,30-32 0,2 32 0,-33-32 0,34 0 0,-35 0 0,35-32 0,-3 32 0,1-32 0,1 32 0,31 0 0,0-31 0</inkml:trace>
  <inkml:trace contextRef="#ctx0" brushRef="#br0" timeOffset="177267.725">14637 15431 512,'-32'-33'0,"32"33"0,0 0 0,0 0 0,-32 0 0,1 0 0,-1 0 0,-1 0 0,2 33 0,-1-2 0,-31 0 0,32 2 0,-2 30 0,-30 1 0,63-33 0,0 0 0,0 2 0,0-33 0,0 0 0,30 31 0,3-62 0,0 31 0,-2 0 0,0-33 0,1 2 0,0 0 0,-1-33 0,2 32 0,-1 1 0,-1-2 0,-31 33 0,0 0 0,32-31 0,-32 31 0,0 31 0,0-31 0,0 33 0,-32-2 0,32 32 0,-31-30 0,31 29 0,31-29 0,-31-2 0,0 1 0,32 1 0,0-33 0,31 31 0,-31-31 0,32-31 0,-33 31 0,33-33 0,-2-30 0,3-1 0,-2 0 0,-31 1 0,31-1 0,-31-31 0,0 32 0,-32-1 0,31 33 0,2-33 0,-33 32 0,0 1 0,0 31 0,0-33 0,0 33 0,0 0 0,0 0 0,0 33 0,0-2 0,0 1 0,-33 32 0,33 0 0,-31-1 0,31 32 0,-32-31 0,32 30 0,0-30 0,-32 0 0,32-1 0,32 1 0,-32-1 0,0-31 0,32 0 0,-1-32 0,-31 0 0,0 0 0</inkml:trace>
  <inkml:trace contextRef="#ctx0" brushRef="#br0" timeOffset="177564.7547">15049 15335 512,'0'0'0,"32"0"0,-32 0 0,32 0 0,31 0 0,1 32 0,0-32 0,31 0 0,-32 31 0,1-31 0,-1 0 0,-32 0 0,33 33 0,-31-33 0,-33 0 0</inkml:trace>
  <inkml:trace contextRef="#ctx0" brushRef="#br0" timeOffset="177867.785">15906 15304 512,'0'31'0,"-31"-31"0,31 32 0,0-1 0,-33 33 0,33-33 0,-30 65 0,30-65 0,0 33 0,-32 0 0,32-33 0,0 1 0,0 1 0,0-2 0,0-31 0,0 0 0,0 0 0,0 0 0</inkml:trace>
  <inkml:trace contextRef="#ctx0" brushRef="#br0" timeOffset="178303.8283">16351 15431 512,'0'0'0,"-32"-33"0,32 33 0,0 0 0,-31 0 0,31 0 0,-32 0 0,0 0 0,32 0 0,-31 0 0,-2 33 0,1-2 0,32-31 0,0 31 0,0 2 0,0-2 0,0 1 0,32-1 0,1 33 0,-33-33 0,31 2 0,1-2 0,0 1 0,-32-32 0,0 33 0,0-33 0,-32 31 0,0-31 0,1 0 0,-34 0 0,34-31 0,-33 31 0,33-33 0,-34 33 0,65-32 0</inkml:trace>
  <inkml:trace contextRef="#ctx0" brushRef="#br0" timeOffset="178541.8523">16128 15018 512,'0'0'0,"0"0"0,0 0 0,0 0 0,0 0 0</inkml:trace>
  <inkml:trace contextRef="#ctx0" brushRef="#br0" timeOffset="179141.9124">17177 14986 512,'0'0'0,"0"-32"0,0 32 0,0 0 0,-31-32 0,31 32 0,0 0 0,-34 32 0,34-32 0,-32 32 0,2 0 0,-34 30 0,33 2 0,-34 0 0,34-1 0,-33 1 0,33 32 0,-1-34 0,32 34 0,-32-32 0,1 31 0,31-32 0,-32 1 0,32-1 0,0-31 0,-33 31 0,33-30 0,0-2 0,-31 0 0,31 2 0,0-3 0,0-30 0,0 0 0,0 0 0</inkml:trace>
  <inkml:trace contextRef="#ctx0" brushRef="#br0" timeOffset="180191.0173">16669 15526 512,'0'0'0,"0"0"0,31 0 0,-31 0 0,32 0 0,31 31 0,1-31 0,-1 0 0,1 0 0,0 0 0,-2 0 0,3-31 0,-2 31 0,0-33 0,-31 33 0,32-31 0,-32 0 0,0 31 0,-2 0 0,-30 0 0,0 0 0,0 0 0,0 0 0,0 31 0,0 33 0,-30-33 0,30 32 0,-32-30 0,32-2 0,0 33 0,32-33 0,-32 1 0,30 1 0,-30-33 0,65 31 0,-65-31 0,63-31 0,-31 31 0,-1-33 0,33 1 0,-33-32 0,33 33 0,-32 0 0,-1-2 0,-31 33 0,0 0 0,0-31 0,0 31 0,-31 0 0,31 31 0,-32-31 0,32 33 0,0-33 0,0 31 0,0 0 0,0-31 0,32 33 0,-1-2 0,2-31 0,30 0 0,-31 0 0,-1 0 0,1-31 0,31-2 0,-31 2 0,1 0 0,30-2 0,-32 33 0,-31-31 0,0 31 0,33 0 0,-33 0 0,0 0 0,-33 31 0,33-31 0,0 64 0,-31-33 0,31 33 0,-33 32 0,3-33 0,-3 32 0,1 0 0,32-32 0,-30 2 0,-3-2 0,1 1 0,1-1 0,-33-30 0,0-3 0,33 2 0,-32-32 0,-1 0 0,0 32 0,1-64 0,0 32 0,31 0 0,-1-32 0,3 2 0,-2-3 0,32 33 0</inkml:trace>
  <inkml:trace contextRef="#ctx0" brushRef="#br0" timeOffset="181659.1641">18796 15367 512,'0'0'0,"0"0"0,0 0 0,0 31 0,-33 2 0,33-2 0,0 0 0,-31 2 0,31-2 0,-31 1 0,31-1 0,-33-31 0,33 33 0,0-33 0,0 0 0,33 0 0,-33-33 0,0 33 0,31-31 0,0-1 0,2-32 0,30 33 0,-30 0 0,-2-2 0,32 2 0,-31 31 0,-1 0 0,2 0 0,-33 0 0,32 0 0,-32 31 0,0 2 0,0 29 0,-32-29 0,32 30 0,-33-32 0,33 2 0,0-2 0,0-31 0,0 31 0,0-31 0,33 0 0,-1 0 0,-32 0 0,31-31 0,1 0 0,0-2 0,-2 2 0,3-1 0,0 32 0,-3-31 0,2 31 0,-32 0 0,0 31 0,0-31 0,0 0 0,-32 32 0,32-1 0,0 2 0,0-2 0,32 0 0,0 33 0,-1-32 0,2-32 0,-33 33 0,31-33 0,33 0 0,-32 0 0,-1-33 0,33 1 0,-33 1 0,1-33 0,1 33 0,-33-33 0,0 32 0,0 1 0,0-33 0,0 64 0,-33-31 0,33 31 0,-32-33 0,32 66 0,-31-33 0,-2 0 0,33 31 0,0-31 0,-31 31 0,62 2 0,-31-2 0,0-31 0,33 32 0,-2-1 0,-31-31 0,32 0 0,1 33 0,-33-33 0,62 0 0,-62 31 0,33-31 0,-33 0 0,0 31 0,0 2 0,-33-2 0,2 1 0,0 1 0,-2 29 0,-30 2 0,30-1 0,-29 32 0,30-32 0,-1 2 0,-29-2 0,29 1 0,2-32 0,-33-1 0,1 2 0,30-33 0,-29 0 0,-1-33 0,-2 33 0,2-31 0,31-1 0,1 0 0,0 0 0,31 1 0,-33-1 0,33 0 0,33-1 0,-33 3 0,31 30 0,0-33 0,1 33 0</inkml:trace>
  <inkml:trace contextRef="#ctx0" brushRef="#br0" timeOffset="182092.2074">18828 14922 512,'0'0'0,"-32"0"0,32 0 0</inkml:trace>
  <inkml:trace contextRef="#ctx0" brushRef="#br0" timeOffset="182658.264">18732 15240 512,'0'0'0,"-31"0"0,31 0 0,0 0 0,0 0 0,0 31 0,0-31 0,0 33 0,0-2 0,0 1 0,0-32 0,-33 31 0,33 2 0,-30-2 0,30-31 0,0 31 0,0-31 0,0 33 0,0-33 0</inkml:trace>
  <inkml:trace contextRef="#ctx0" brushRef="#br0" timeOffset="191808.1789">8255 16446 512,'-33'0'0,"33"0"0,-31 0 0,-1-31 0,32 31 0,-63 0 0,31 0 0,-31 0 0,-2 31 0,35-31 0,-34 0 0,33 33 0,-2-3 0,1 2 0,32-32 0,-31 32 0,62-1 0,-31 2 0,32-1 0,1 0 0,-2-2 0,33 3 0,-34-2 0,35 1 0,-33 32 0,-32-33 0,31 1 0,-31 31 0,0-31 0,0 32 0,0-33 0,-31 2 0,-1-2 0,0 1 0,-1 0 0,-30 0 0,32-32 0,-33 31 0,1-31 0,31 0 0,-31 0 0,-1-31 0,1 31 0,30-32 0,-29 0 0,29 0 0,3 32 0,-2-31 0,32-2 0,0 33 0</inkml:trace>
  <inkml:trace contextRef="#ctx0" brushRef="#br0" timeOffset="193424.3405">8635 16256 512,'0'32'0,"0"-64"0,0 64 0,0-32 0,-31 31 0,31 1 0,0 0 0,0 31 0,-31 32 0,-2-32 0,2 34 0,31-3 0,-32-30 0,-1 31 0,2-32 0,31 2 0,-31-34 0,31-31 0,0 31 0,0-31 0,0 0 0,0 0 0,31-31 0,-31 31 0,31-64 0,-31 32 0,33-31 0,-1 0 0,32-1 0,-33 32 0,0 1 0,2 31 0,-33 0 0,31 0 0,-31 0 0,31 31 0,-62 33 0,31-32 0,0 31 0,0 0 0,0-31 0,0 32 0,0-33 0,31 2 0,-31-33 0,33 0 0,-1 0 0,31 0 0,-31-33 0,-1 2 0,1 0 0,1-34 0,30 2 0,-31 0 0,-2 31 0,-30 0 0,33 0 0,-33 32 0,0 0 0,0 0 0,0 32 0,-33 32 0,33-33 0,-30 33 0,30-1 0,0-30 0,0 29 0,0-29 0,30-33 0,-30 31 0,65-31 0,-35 0 0,3-31 0,-1-2 0,-1 2 0,33-33 0,-64 1 0,31-1 0,1 1 0,-32 31 0,0-31 0,-32 30 0,1 3 0,-1 30 0,-31-32 0,31 32 0,-1 0 0,3 0 0,30 0 0,-32 0 0,32 0 0,32 0 0,-32 0 0,63 0 0,-31 0 0,31 0 0,0 0 0,2 0 0,-3 0 0,-29 0 0,-2 32 0,0-32 0,2 30 0,-3 34 0,-30-32 0,0 32 0,-30-1 0,30-31 0,-33 31 0,33-63 0,-31 33 0,31-33 0,0 0 0,0 0 0,31 0 0,2-33 0,-3 33 0,3-63 0,0 31 0,-2 0 0,0 1 0,1 31 0,-32 0 0,31 0 0,1 0 0,-32 31 0,0 33 0,0-33 0,0 34 0,0-34 0,0 0 0,0 2 0,0-2 0,32 1 0,-32-32 0,33 0 0,-2 0 0,-31 0 0,32 0 0,0 0 0,-2-32 0,3-32 0,-2 33 0,1-33 0,1 1 0,-2 31 0,0-31 0,2 31 0,-2-32 0,-31 33 0,31-2 0,-31 33 0,33-30 0,-33 30 0</inkml:trace>
  <inkml:trace contextRef="#ctx0" brushRef="#br0" timeOffset="196068.6049">11399 16891 512,'0'0'0,"0"0"0,0 0 0,0 0 0,0 0 0,0 0 0,0 0 0,0 31 0,0-31 0,0 0 0,0 0 0,0 0 0,0 0 0,0 0 0,0 0 0,0 0 0,0 0 0,0-31 0,0-1 0,0 0 0,31-31 0,0 30 0,2 3 0,-2-34 0,0 31 0,34 2 0,-34 31 0,33 0 0,-33 0 0,1 31 0,0 2 0,-2 31 0,-30-1 0,33 32 0,-33-32 0,33 1 0,-33-33 0,0 34 0,0-65 0,0 31 0,0-31 0,0 0 0,0 0 0,0 0 0,0 0 0,0-31 0,30-34 0,-30 2 0,33 31 0,-33-63 0,31 32 0,0 30 0,33-29 0,-32 30 0,0-1 0,31 33 0,-31 0 0,-32 33 0,32-1 0,-1 0 0,-31 31 0,32 0 0,-32-31 0,33 31 0,-33-31 0,0 0 0,0 31 0,0-30 0,0-33 0,0 31 0,0-31 0</inkml:trace>
  <inkml:trace contextRef="#ctx0" brushRef="#br0" timeOffset="197551.7532">12891 16637 512,'0'0'0,"-32"0"0,32 0 0,0-33 0,-32 33 0,32 0 0,-33 0 0,2 0 0,-1 33 0,0-1 0,1 0 0,-32 31 0,63-32 0,-32 1 0,32 0 0,0 0 0,0-1 0,32 1 0,-1-32 0,1 0 0,-1 0 0,1-32 0,31 1 0,-30-33 0,-1 1 0,30 0 0,-62-1 0,33 31 0,-1 2 0,-32 31 0,0-32 0,-32 64 0,32-32 0,-33 31 0,3-31 0,30 65 0,-32-33 0,32-2 0,0 34 0,0 0 0,32-32 0,-2-1 0,3 33 0,29-64 0,3 31 0,-1 1 0,-2-32 0,2-32 0,0 32 0,-1-31 0,-31-1 0,31-31 0,-31-1 0,1 1 0,-33 0 0,30-1 0,-60 0 0,30 0 0,-33 34 0,-30 30 0,31-33 0,-31 33 0,31 33 0,-32-3 0,33 2 0,-2 0 0,2 32 0,31-32 0,0 30 0,0-29 0,0-2 0,31 1 0,2-32 0,30 32 0,-31-64 0,0 32 0,-1-32 0,33 1 0,-1-64 0,-30 30 0,-3 2 0,2-32 0,1 32 0,-3-1 0,3 1 0,-33-2 0,31 2 0,-31 32 0,0 31 0,-31 0 0,31 0 0,0 0 0,-33 31 0,33 2 0,-30 30 0,30 1 0,-33-1 0,1 32 0,32-32 0,0 32 0,0 2 0,0-34 0,32 0 0,1 1 0,-3-33 0,3 1 0,-2 0 0,0-32 0,34 31 0,-34-31 0,1-31 0,31 31 0,-31-32 0,1-31 0,-1 31 0,-2-32 0,3 0 0,-33 2 0,31-3 0,-31 34 0,-31-1 0,31 0 0,-33 32 0,33 0 0,-30 0 0,-2 0 0,-1 32 0,33 0 0,-32 32 0,1-32 0,31 30 0,0 2 0,0 0 0,31-1 0,1-31 0,1 31 0,-1-31 0,31 1 0,-32-2 0,33-31 0,-1 0 0,1 31 0,-1-62 0,-31 31 0,-1 0 0,2 0 0,-1 0 0</inkml:trace>
  <inkml:trace contextRef="#ctx0" brushRef="#br0" timeOffset="202427.2407">15208 17208 512,'0'0'0,"0"0"0,0 0 0,0 0 0,0 32 0,32-32 0,-32 0 0,31 32 0,2-32 0,-33 0 0,30 0 0,2 0 0,1 0 0,-3 0 0,3-32 0,-1 32 0,0 0 0,-1-32 0,-31 1 0,32-2 0,-1 2 0,1 31 0,-32-31 0,0-2 0,0 1 0,0 1 0,0-1 0,0 32 0,-32 0 0,1 0 0,-1 0 0,1 0 0,-1 0 0,0 0 0,-1 32 0,3-32 0,-3 31 0,1 1 0,2 32 0,30-33 0,0 2 0,0 30 0,0-31 0,0 0 0,0 30 0,30-29 0,2-2 0,1 34 0,-3-65 0,3 31 0,-1 0 0,31 0 0,-31-31 0,-1 0 0,33 0 0,-31 0 0,30 0 0,-31-31 0,31 31 0,-32-31 0,0 31 0</inkml:trace>
  <inkml:trace contextRef="#ctx0" brushRef="#br0" timeOffset="203020.3">16066 16827 512,'-33'0'0,"33"32"0,0-32 0,0 32 0,0-1 0,33 1 0,-33 0 0,31 31 0,-31-30 0,0-2 0,31 0 0,-31-31 0,0 33 0,32-33 0,-32 0 0,0-33 0,0 33 0,0-31 0,33 0 0,-33-2 0,31-30 0,-31 31 0,32 0 0,-32-31 0,32 63 0,-32-32 0,31 32 0,1 0 0,-32 0 0,32 32 0,-2 31 0,-30-31 0,33 63 0,0-31 0,-33 0 0,30-33 0,-30 33 0,33-32 0,-2-1 0,-31-31 0</inkml:trace>
  <inkml:trace contextRef="#ctx0" brushRef="#br0" timeOffset="203523.3503">16955 16795 512,'0'0'0,"0"32"0,0-32 0,0 32 0,0 0 0,0 31 0,0-31 0,31 31 0,-31 1 0,31 0 0,-31 31 0,33-32 0,-3 1 0,-30 32 0,0-3 0,0-28 0,32 30 0,-32 0 0,-32-32 0,32 32 0,0 1 0,-30-32 0,-3-1 0,2-31 0,0 0 0,-2-1 0,1 2 0,1-33 0,-2 0 0,2-33 0,0 33 0</inkml:trace>
  <inkml:trace contextRef="#ctx0" brushRef="#br0" timeOffset="203876.3853">16795 16446 512,'0'-31'0,"0"62"0,0-31 0,-31 0 0,31 0 0,0 0 0</inkml:trace>
  <inkml:trace contextRef="#ctx0" brushRef="#br0" timeOffset="204495.4475">17399 16637 512,'0'0'0,"-33"0"0,33 0 0,0 32 0,-31-32 0,-1 32 0,32-2 0,0 34 0,0 0 0,0-32 0,0 31 0,32 0 0,-32-31 0,31 1 0,2-2 0,-1 0 0,0-31 0,-2 0 0,3 0 0,-1 0 0,-2-31 0,3 31 0,-1-31 0,-1-2 0,-31-30 0,0 31 0,33 0 0,-66 1 0,33-1 0,0 0 0,-31 0 0,-1 1 0,-1-2 0,3 33 0,30 0 0,-65 0 0,35 0 0,30 33 0</inkml:trace>
  <inkml:trace contextRef="#ctx0" brushRef="#br0" timeOffset="205181.5161">17939 16764 512,'0'0'0,"-33"31"0,33-31 0,0 32 0,0 0 0,33 0 0,-33-1 0,31 33 0,1-33 0,0-31 0,-1 32 0,1-32 0,1 0 0,-3 0 0,-30-32 0,32 1 0,1-1 0,-33-31 0,30 31 0,-30-32 0,0 33 0,0-2 0,33 3 0,-33-2 0,0 32 0,0 0 0,0 0 0,31 62 0,-31-29 0,0 30 0,33 1 0,-2 31 0,-31 32 0,32-32 0,-1 1 0,-31-34 0,32 34 0,-32-63 0,0 29 0,0 2 0,-32-1 0,1-30 0,31 29 0,-32 2 0,1-32 0,-2-1 0</inkml:trace>
  <inkml:trace contextRef="#ctx0" brushRef="#br0" timeOffset="205912.5889">19049 16731 512,'0'0'0,"-31"0"0,-1 0 0,32 0 0,-63 0 0,32 0 0,31 33 0,-33-2 0,2 1 0,31 0 0,-32 0 0,32-1 0,0 33 0,32-33 0,-32 34 0,31-65 0,2 31 0,-33-31 0,31 0 0,0-31 0,1-2 0,-32 1 0,32 1 0,-1-1 0,-31-31 0,33 31 0,-33 32 0,0-32 0,32 32 0,-32 0 0,0 32 0,0 0 0,31-1 0,-31 33 0,32 32 0,0-34 0,-2-29 0,-30 30 0,66-31 0,-36 0 0,2-32 0,0 0 0,-1-32 0,2 32 0</inkml:trace>
  <inkml:trace contextRef="#ctx0" brushRef="#br0" timeOffset="206520.65">19748 16097 512,'0'-31'0,"-32"62"0,32-31 0,-31 31 0,31 2 0,0 30 0,-33 1 0,66-1 0,-33 32 0,0-32 0,0 1 0,0 0 0,31 0 0,-31-34 0,0 3 0,0-33 0,0 31 0,0-31 0,32 0 0,-32 0 0,33-31 0,-2 31 0,-31 0 0,31-33 0,2 33 0,-3 0 0,2 0 0,31 0 0,-30 0 0,-1 33 0,0-33 0,-32 31 0,31 1 0,-31 0 0,0 0 0,0-1 0,0 1 0,-31 31 0,31-31 0,-32 32 0,0-33 0,-31 2 0,30-2 0,1-31 0,2 32 0,-3-32 0,33 0 0</inkml:trace>
  <inkml:trace contextRef="#ctx0" brushRef="#br0" timeOffset="207274.7254">20510 15938 512,'0'0'0,"-32"32"0,32-32 0,-31 63 0,31-30 0,0 29 0,-33-29 0,33 30 0,0 32 0,0-31 0,0-1 0,33 0 0,-33 1 0,31 0 0,1 0 0,1-1 0,-2 0 0,0 1 0,1-1 0,31-31 0,-31-1 0,1 1 0,30-32 0,-31 0 0,-1 0 0,33 0 0,-32-32 0,-1 32 0,2-31 0,-33-1 0,30-31 0,-30 31 0,32-32 0,-32 33 0,0-32 0,-32 31 0,32 0 0,-30-1 0,-3 33 0,33 0 0,-31 0 0,-1 0 0,0 33 0,0-1 0,1-32 0,-1 32 0,32 31 0,0-32 0,0 1 0,0 32 0,32-1 0,-1 0 0,-31 2 0,64-3 0,-1 2 0,0 0 0,-63-64 0</inkml:trace>
  <inkml:trace contextRef="#ctx0" brushRef="#br0" timeOffset="730206.0133">17812 602 512,'0'0'0,"0"0"0,0-31 0,0 31 0,0 0 0,0 0 0,0-31 0,0 31 0,0 0 0,0 31 0,0 0 0,0 2 0,0 30 0,-33 1 0,33 31 0,0 32 0,0-32 0,0-32 0,-31 32 0,31-30 0,0-34 0,0 2 0,0-33 0,0 31 0,0-31 0,0 0 0,0-31 0,0 31 0,0-64 0,0-1 0,0-30 0,0 1 0,0 30 0,31-31 0,-31-1 0,64 34 0,-32-34 0,-1 32 0,2 33 0,-2-1 0,33 0 0,-33 0 0,1 64 0,1-32 0,-3 64 0,-30-33 0,32 64 0,1 1 0,-3-1 0,-30 32 0,33 0 0,-33-32 0,31 32 0,-31-63 0,0 31 0,33-63 0,-33-1 0,31 2 0,-31-2 0,0-31 0,0-31 0,0 31 0</inkml:trace>
  <inkml:trace contextRef="#ctx0" brushRef="#br0" timeOffset="730486.0413">17939 1048 512,'0'0'0,"-33"-33"0,66 33 0,-33 0 0,0-31 0,63 31 0,-31 0 0,31 0 0,0 0 0,2-31 0,-2 31 0,32 0 0,-32 0 0,1 0 0,-33 0 0</inkml:trace>
  <inkml:trace contextRef="#ctx0" brushRef="#br0" timeOffset="730853.078">18859 318 512,'0'0'0,"0"62"0,0-62 0,0 32 0,0 32 0,0 31 0,0-31 0,0 63 0,33-32 0,-33 1 0,0 30 0,0-30 0,0-34 0,31 34 0,-31-32 0,0-33 0,31 1 0,-31 0 0,32-32 0,-32 0 0</inkml:trace>
  <inkml:trace contextRef="#ctx0" brushRef="#br0" timeOffset="730902.0828">18986 1492 512</inkml:trace>
  <inkml:trace contextRef="#ctx0" brushRef="#br0" timeOffset="731341.1268">18828 889 512,'0'0'0,"-32"0"0,64 0 0,-32 0 0,31 31 0,-31-31 0,33 0 0,-2 0 0,0 0 0,1 33 0,0-33 0,-1 0 0,-31 31 0,33-31 0,-1 0 0,-32 0 0,0 0 0,31 0 0,-31 0 0,0 0 0,0 0 0,0 0 0,0 0 0,0 0 0,0 0 0,0 0 0,0 0 0,0 0 0,0 0 0,0 0 0,32 0 0,-32 0 0,32 0 0,-2 0 0,-30 0 0,33 31 0,0-31 0</inkml:trace>
  <inkml:trace contextRef="#ctx0" brushRef="#br0" timeOffset="731805.1732">18732 349 512,'0'31'0,"0"33"0,0-64 0,0 64 0,31 30 0,-31 2 0,0-1 0,33 1 0,-1-1 0,-1 0 0,-31 1 0,33-1 0,-33-32 0,0 1 0,31-1 0,-31-31 0,0-32 0,0 0 0,0 0 0</inkml:trace>
  <inkml:trace contextRef="#ctx0" brushRef="#br0" timeOffset="732510.2437">19558 1111 512,'0'0'0,"0"0"0,0 0 0,0 0 0,0 0 0,32 0 0,-32 0 0,31-32 0,-31 1 0,31 31 0,-31-33 0,33 2 0,-33 0 0,0-33 0,0 32 0,0-32 0,0 33 0,-33 0 0,2 31 0,0 0 0,-34 31 0,34 31 0,0-29 0,-2 30 0,2 32 0,31-31 0,0-1 0,31 1 0,2 0 0,-33-32 0,62-1 0,3 2 0,-34-33 0,33 31 0,-1-31 0,32 0 0,-95 0 0</inkml:trace>
  <inkml:trace contextRef="#ctx0" brushRef="#br0" timeOffset="732862.2788">19906 857 512,'0'32'0,"0"-1"0,0-31 0,0 33 0,0 29 0,32 34 0,-32-65 0,0 33 0,33 0 0,-33-32 0,30-1 0,-30-31 0,0 33 0,0-66 0,0 33 0,0-63 0,33-1 0,-33 0 0,32-30 0,-32-1 0,32 31 0,31 32 0,-31-1 0,-1 2 0</inkml:trace>
  <inkml:trace contextRef="#ctx0" brushRef="#br0" timeOffset="733890.3817">20447 762 512,'0'31'0,"-33"-31"0,33 0 0,0 64 0,0-32 0,0 32 0,0-2 0,33 2 0,-33-1 0,31-30 0,-31-2 0,0-31 0,32 0 0,-32 0 0,0-31 0,0-2 0,33-30 0,-33-32 0,31 31 0,0 1 0,-31 30 0,32 2 0,0 62 0,-32 2 0,31 30 0,1 1 0,-32 31 0,33-32 0,-2 32 0,-31-30 0,64-34 0,-33-31 0,1 33 0,32-66 0,0 33 0,-2-63 0,-30-1 0,-1 0 0,2 1 0,-1-32 0,-32 64 0,0-33 0,-32 64 0,32 0 0,-33 0 0,2 31 0,-1 2 0,32-2 0,-32 33 0,2-1 0,30-32 0,30-31 0,-30 33 0,32-33 0,0 0 0,-1-33 0,2 2 0,-1 31 0,0-32 0,-32 1 0,31 31 0,-31 0 0,0 31 0,0 1 0,0 32 0,32-2 0,-1-29 0,-31-1 0,31-1 0,2-31 0,0 0 0,-33-31 0,30 31 0,3-65 0,-33 3 0,31-2 0,0-32 0,-31-30 0,33-1 0,-33 0 0,0 0 0,0 63 0,0 32 0,0 32 0,0 0 0,0 32 0,0 0 0,0 63 0,30 32 0,-30-1 0,32 3 0,-32-34 0,33-1 0,-33-30 0,32 0 0,-32-64 0,0 32 0,31-32 0,-31 0 0</inkml:trace>
  <inkml:trace contextRef="#ctx0" brushRef="#br0" timeOffset="734808.4735">21527 793 512,'0'0'0,"0"0"0,0 0 0,31-31 0,0 31 0,32-31 0,-31-2 0,33 33 0,-2 0 0,-31 0 0,-1 0 0,1 64 0,0-33 0,-32 33 0,31 32 0,-31-34 0,0 2 0,33-32 0,-1-1 0,-2 2 0,-30-33 0,33 0 0,-33 0 0,32-33 0,-32 2 0,30-32 0,-30-32 0,33 31 0,-33-1 0,0 3 0,0 62 0,0-31 0,0 62 0,0-31 0,32 31 0,-32 33 0,31-1 0,2 1 0,-33 0 0,31-33 0,-31 1 0,31-32 0,-31 0 0,0 0 0,0 0 0,0-32 0,32-32 0,-32 2 0,32-2 0,-32-1 0,0 34 0,0 0 0,0 62 0,32-31 0,-32 64 0,31-32 0,2-1 0,29 2 0,-29-2 0,63 0 0,-65-31 0,33-31 0,-34 31 0,2 0 0,0-31 0,1-33 0,-2 32 0,-31-32 0,32 2 0,-32 29 0,0 1 0,-32 1 0,1 62 0,31 1 0,-65 1 0,65-2 0,-32 31 0,32 3 0,0-1 0,32-2 0,33-29 0,-2 30 0,0-32 0,0 2 0,2-2 0,-3-31 0,-29-31 0,-2 31 0</inkml:trace>
  <inkml:trace contextRef="#ctx0" brushRef="#br0" timeOffset="735000.4926">22542 285 512,'0'0'0</inkml:trace>
  <inkml:trace contextRef="#ctx0" brushRef="#br0" timeOffset="736269.6196">19463 1650 512,'0'0'0,"0"0"0,0 0 0,0 33 0,-33 30 0,33 32 0,-31 1 0,31 30 0,0-30 0,0 31 0,0 0 0,0-32 0,-32 1 0,0-34 0,32 2 0,-30-64 0,30 0 0,0-32 0,30-31 0,-30 32 0,0-34 0,32 2 0,0 0 0,-1 63 0,2 0 0,-2 0 0,0 31 0,2 1 0,30 31 0,-32-31 0,33 1 0,-32-2 0,32-31 0,0 0 0,-2 0 0,-62-31 0</inkml:trace>
  <inkml:trace contextRef="#ctx0" brushRef="#br0" timeOffset="738755.8682">20414 2095 512,'-30'0'0,"-2"0"0,32-32 0,-33 32 0,-30 0 0,31 32 0,1-32 0,31 32 0,-32 32 0,0-2 0,32 34 0,0-32 0,0-1 0,32-31 0,0-1 0,-32-31 0,31 0 0,1-31 0,1-1 0,-3 0 0,3-31 0,-1-1 0,-32 0 0,30 34 0,-30-2 0,0 32 0,0 0 0,0 32 0,0 31 0,0-32 0,33 33 0,-33-1 0,31 1 0,-31-33 0,32 1 0,1-32 0,-33-32 0,31 1 0,32-1 0,-63-31 0,32-33 0,-32 32 0,31-30 0,-31 62 0,32 0 0,-32 32 0,0 32 0,33 0 0,-33 32 0,31-1 0,-31 0 0,0 1 0,32-33 0,-32 1 0,32-32 0,-32 32 0,31-64 0,-31 32 0,32-63 0,0 31 0,-32-32 0,0 0 0,32 34 0,-32-2 0,0 32 0,0 32 0,0-2 0,31 3 0,2-2 0,-3 33 0,2-32 0,0-32 0,32 31 0,-32-31 0,0 0 0,31-31 0,-1 31 0,-29-64 0,30 32 0,-30-32 0,-33 2 0,31-2 0,-62 0 0,31 32 0,-33 2 0,3 30 0,-36 0 0,66 0 0,-31 62 0,31-30 0,-31 64 0,62-1 0,-31 32 0,31-32 0,2 32 0,0 0 0,-3-32 0,3 0 0,-2-31 0,-31-1 0,0-32 0,0 2 0,0-33 0,0 0 0,-31-33 0,31 2 0,-33-32 0,3-1 0,30-31 0,-33-32 0,66 32 0,-33-32 0,63 32 0,-32-1 0,33 2 0,-2 62 0,3 0 0,-34 32 0,1 0 0,0 32 0,-32 0 0,0 31 0,31 0 0,-31 1 0,32-33 0,0 1 0,-32 0 0,0-32 0,31-32 0,-31 32 0,0-63 0,0-1 0,33 1 0,-33 0 0,32-1 0,-32 32 0,0 32 0,30 0 0,-30 32 0,0 0 0,0 30 0,0 2 0,33-32 0,-1 32 0,-2-33 0,35-31 0,-34 32 0,33-64 0,-1 32 0,1-31 0,-33-33 0,2 1 0,-2 0 0,0-1 0,-31-32 0,0 64 0,-31 2 0,31-3 0,-31 66 0,-2-3 0,2 34 0,-1 0 0,0 0 0,0-1 0,32-32 0,32 1 0,0 0 0,0-32 0,-1 0 0,33-32 0,-33 0 0,2 1 0,-2-2 0,-31 3 0,32-34 0,-32 64 0,0-32 0,0 64 0,0-32 0,0 64 0,33-34 0,-2 34 0,0-32 0,2 0 0,-3 0 0,34-32 0,0 0 0,0-32 0,-33 32 0,32-64 0,-31 0 0,1 2 0,-33-2 0,0-32 0,0 33 0,-33 0 0,1 63 0,1 0 0,-32 0 0,31 32 0,32-1 0,-32 32 0,32 1 0,32 0 0,-32 30 0,32 2 0,-1 31 0,1-32 0,-1 0 0,1 1 0,1-1 0,-33-31 0,0-1 0,0 1 0,-33-33 0,1 0 0,32 2 0,-31-33 0,-1-33 0,32 2 0,-31 0 0,31-33 0,-32 1 0,64-32 0,-1 31 0,1-32 0,31 34 0,2-3 0,-2 2 0,-1 0 0,3-1 0,-2 1 0,0 30 0,1-29 0,-32 30 0,-1 0 0,2-32 0,-33 32 0,0 32 0,-33-30 0,33-3 0,0 2 0,-31 31 0,-33 31 0,32 2 0,32 29 0,-31 2 0,31 0 0,0-2 0,31 2 0,1-32 0,32 32 0,0-64 0,-1 31 0,-1-31 0,3 0 0,-34-31 0,1 31 0,0-32 0</inkml:trace>
  <inkml:trace contextRef="#ctx0" brushRef="#br0" timeOffset="739889.9816">18319 3110 512,'0'-31'0,"33"31"0,-33 0 0,63 0 0,-32 0 0,33 0 0,-2 0 0,4 0 0,-3 0 0,-1-31 0,3 31 0,30 0 0,0 0 0,1 0 0,-1-32 0,31 32 0,-31 0 0,65 0 0,-34-32 0,34 32 0,-2 0 0,-31 0 0,31-32 0,33 32 0,-32 0 0,32 0 0,0 0 0,-1 0 0,0 0 0,31 0 0,-29 0 0,-1 0 0,-1 0 0,0 0 0,1 0 0,0 0 0,-1 32 0,1-32 0,-1 0 0,0 0 0,-32 0 0,2 0 0,-1 0 0,-1 0 0,-32 32 0,3-32 0,-35 0 0,2 0 0,-33 0 0,1 0 0,-33 0 0,-31 0 0,0 0 0,0 0 0,0 32 0,-31-32 0,31 0 0</inkml:trace>
  <inkml:trace contextRef="#ctx0" brushRef="#br0" timeOffset="780579.0501">19018 3746 512,'0'0'0,"0"0"0,0 0 0,0 0 0,0 32 0,0 31 0,0 1 0,0 32 0,-32-1 0,32 32 0,0-1 0,0 2 0,0-2 0,0 2 0,0-34 0,0-30 0,0 32 0,0-65 0,0 32 0,0-30 0,0-33 0,0 0 0,0 0 0,32 0 0</inkml:trace>
  <inkml:trace contextRef="#ctx0" brushRef="#br0" timeOffset="780904.0826">19018 3968 512,'0'0'0,"0"-32"0,0 32 0,31 0 0,2-31 0,-1 31 0,31 0 0,-1-31 0,4 31 0,-4 0 0,1-33 0,1 33 0,0 0 0,-32 0 0,-1 0 0,0 0 0</inkml:trace>
  <inkml:trace contextRef="#ctx0" brushRef="#br0" timeOffset="781105.1026">19082 4414 512,'0'-33'0,"0"33"0,32 0 0,-32 0 0,63 0 0,-1 0 0,-29-32 0,0 32 0</inkml:trace>
  <inkml:trace contextRef="#ctx0" brushRef="#br0" timeOffset="781398.132">19781 4254 512,'0'0'0,"-33"0"0,33 0 0,0 63 0,-32-31 0,32 33 0,0-2 0,0-1 0,0 2 0,32 0 0,-32-32 0,33 30 0,-2-29 0,-31-33 0,31 31 0,2-31 0,-3-31 0,2 31 0</inkml:trace>
  <inkml:trace contextRef="#ctx0" brushRef="#br0" timeOffset="782790.2712">20256 4349 512,'0'0'0,"0"0"0,0 0 0,0 0 0,-32 65 0,32-2 0,0-1 0,-31 34 0,31-32 0,0-2 0,0-29 0,31-2 0,-31-31 0,0 0 0,0 0 0,32-31 0,-32-2 0,33-29 0,-3-2 0,-30-32 0,33 2 0,29 63 0,-62-34 0,33 65 0,-33 0 0,31 0 0,-31 65 0,0-34 0,32 33 0,-32 30 0,33-30 0,-33 0 0,31-34 0,32 3 0,-31-2 0,31-31 0,-30 0 0,30-31 0,0-2 0,33 3 0,-32-34 0,-34 0 0,34-30 0,0 30 0,-32 0 0,0 0 0,-32 33 0,-32 31 0,0 0 0,-1 31 0,2 1 0,-33 33 0,34-2 0,-3-31 0,33 62 0,0-62 0,0 0 0,0 0 0,0 0 0,33-32 0,-3-32 0,2 32 0,0-32 0,-1 0 0,2-31 0,-1 30 0,0 3 0,-32-2 0,0 32 0,0 32 0,0-2 0,0 34 0,0-32 0,0 32 0,0-2 0,31-29 0,1-2 0,-1 1 0,0-32 0,2 0 0,-33-32 0,33 1 0,-3-32 0,3-1 0,-2-64 0,0 3 0,2-3 0,-3 1 0,2 32 0,-32 32 0,33-2 0,-33 34 0,0 31 0,0 0 0,0 0 0,0 31 0,-33 34 0,33 30 0,0 0 0,-32 31 0,32-29 0,0 28 0,-30-29 0,60 0 0,2-33 0,1 0 0,-1-31 0,31 31 0,0-63 0,1 0 0,-33 0 0,34-31 0,-2-1 0,-31-32 0,31 0 0,0 2 0,-30-2 0,-2-32 0,0 34 0,-31-1 0,0 30 0,-31 1 0,0 0 0,-2 64 0,2-32 0,-34 65 0,35-34 0,-2 33 0,-1-1 0,33 0 0,0 1 0,33-2 0,-1 2 0,31 0 0,0-1 0,1-30 0,-1-2 0,32 2 0,0-33 0,-31 0 0,1 0 0,30 0 0,-65-33 0,34 33 0</inkml:trace>
  <inkml:trace contextRef="#ctx0" brushRef="#br0" timeOffset="783292.3214">20224 3778 512,'0'32'0</inkml:trace>
  <inkml:trace contextRef="#ctx0" brushRef="#br0" timeOffset="788616.8538">19082 5429 512,'-33'0'0,"33"-33"0,-31 33 0,-1 0 0,0-31 0,-30 31 0,29 0 0,-30 0 0,-1 31 0,0 2 0,2-1 0,-3 32 0,2-2 0,0 34 0,0-32 0,30 31 0,2-32 0,31 1 0,0-1 0,31 1 0,-31 0 0,64-2 0,-32-30 0,63 1 0,-33-2 0,34 1 0,-32-32 0,-33 0 0</inkml:trace>
  <inkml:trace contextRef="#ctx0" brushRef="#br0" timeOffset="789080.9002">19430 5778 512,'-31'0'0,"-1"0"0,32 0 0,-32 31 0,2-31 0,-3 33 0,33-1 0,-33 32 0,33-33 0,0 64 0,0-63 0,0 32 0,33-2 0,0-30 0,29 1 0,-30-33 0,-1 0 0,2 0 0,29-33 0,-29 1 0,-1 1 0,30-33 0,-62 1 0,33-1 0,-33 33 0,0-33 0,0 33 0,-33-1 0,2 32 0,0 0 0,-1 0 0,-1 0 0,2 32 0,0-1 0,31-31 0,0 33 0,0-33 0,0 0 0,31 0 0,0 0 0</inkml:trace>
  <inkml:trace contextRef="#ctx0" brushRef="#br0" timeOffset="789593.9515">20098 5747 512,'0'0'0,"0"0"0,-32 0 0,32 0 0,0 31 0,0 0 0,0 34 0,0-1 0,0-2 0,0 2 0,0-1 0,0-30 0,0-2 0,0 0 0,32 1 0,-32-32 0,0 0 0,0-32 0,0 1 0,0 0 0,0-33 0,31 0 0,1 1 0,0-1 0,-32 33 0,31-1 0,1 32 0,1 0 0,-3 32 0,-30-1 0,0 2 0,33 61 0,-33-30 0,32 0 0,-2-2 0,-30-30 0,33 1 0,30-33 0,-30 31 0,-2-31 0</inkml:trace>
  <inkml:trace contextRef="#ctx0" brushRef="#br0" timeOffset="789887.9809">20923 5747 512,'0'0'0,"-32"0"0,32 0 0,-63 31 0,31 0 0,1 2 0,-2 30 0,1-30 0,1 29 0,31 2 0,0-1 0,0-30 0,31 29 0,1-30 0,1 1 0,-2-33 0,1 31 0,31-62 0,-31-2 0,0 33 0</inkml:trace>
  <inkml:trace contextRef="#ctx0" brushRef="#br0" timeOffset="790759.068">21273 5461 512,'0'31'0,"0"2"0,0-2 0,-32 33 0,32 30 0,-32 1 0,32 1 0,32-1 0,-32 1 0,32-32 0,-32-2 0,31-30 0,1 1 0,-1-2 0,-31-31 0,31 0 0,2-31 0,0-2 0,-3-61 0,3 30 0,-2-32 0,-31 34 0,31 29 0,-31 2 0,0-1 0,0 32 0,0 0 0,0 32 0,0-1 0,0 33 0,33 31 0,-33-32 0,0 1 0,30-1 0,-30 1 0,32-32 0,1 0 0,-1-32 0,-1 0 0,1 0 0,0-32 0,-1 0 0,1-32 0,31-30 0,-63 30 0,33 0 0,-1 1 0,-2 32 0,3-33 0,-33 32 0,0-1 0,32 33 0,-32-31 0,0 31 0,0 0 0,-32 0 0,32 0 0,0 0 0,-33 0 0,33 0 0,0 31 0,0 2 0,0-1 0,0 32 0,33-33 0,-33 0 0,32 33 0,-2-32 0,35 32 0,-34-33 0,2 0 0,-33 1 0,31 1 0,-31-2 0,0-31 0,-31 32 0,-2-32 0,2 32 0,-1-32 0,-1 0 0,3-32 0,-2 32 0,32 0 0</inkml:trace>
  <inkml:trace contextRef="#ctx0" brushRef="#br0" timeOffset="791801.1719">22669 5842 512,'0'32'0,"-32"-1"0,32 2 0,0-2 0,0 64 0,0-32 0,0-30 0,0 29 0,0 3 0,0-34 0,32-31 0,-32 32 0,33-32 0,-33 0 0,31-32 0,0 1 0,2-34 0,-33 3 0,30-2 0,-30 0 0,32 1 0,0 32 0,-32 31 0,0-33 0,33 66 0,-33-33 0,0 62 0,-33-30 0,33 32 0,0 0 0,0-2 0,0 3 0,33-34 0,-2 1 0,1-32 0,0 32 0,-1-64 0,1 32 0,31-32 0,-30-32 0,-33 1 0,32 32 0,-2-33 0,-30 0 0,0 1 0,-30 63 0,-2-31 0,32 31 0,-65 0 0,34 0 0,-1 0 0,1 0 0,31 0 0,0 0 0,31-33 0,-31 2 0,63 31 0,2-32 0,-3-1 0,2 33 0,-33 0 0,34 0 0,-34 65 0,1-1 0,-32-2 0,0 2 0,32 32 0,-32-34 0,0-30 0,0 1 0,0-2 0,0-31 0,31 0 0,-31 0 0,0-31 0,32-2 0,0-30 0,31-1 0,-30 1 0,-3 31 0,35 0 0,-35 1 0,3 62 0,-33-31 0,0 32 0,32 0 0,-32 31 0,31-30 0,1-2 0,31 0 0,-30 1 0,29 1 0,3-33 0,-3 0 0,-29 0 0,-2 0 0,-31-33 0</inkml:trace>
  <inkml:trace contextRef="#ctx0" brushRef="#br0" timeOffset="792166.2087">22955 5556 512,'0'-31'0,"0"31"0,0 0 0</inkml:trace>
  <inkml:trace contextRef="#ctx0" brushRef="#br0" timeOffset="820063.9982">19145 6762 512,'0'-31'0,"-31"31"0,31 0 0,-65 0 0,2 0 0,31 0 0,-30 31 0,-2 2 0,32-3 0,-32 3 0,0 31 0,2 31 0,-34-32 0,64 64 0,-31-32 0,0 1 0,30-1 0,33-32 0,0 1 0,0 31 0,33-63 0,-2 32 0,1-33 0,31 0 0,0 2 0,2-33 0,30 31 0,-33-31 0,34-31 0,-32 31 0,-1-64 0,0 64 0,2-31 0</inkml:trace>
  <inkml:trace contextRef="#ctx0" brushRef="#br0" timeOffset="820378.0296">19525 6889 512,'0'33'0,"0"30"0,0-63 0,-31 95 0,31-32 0,0 32 0,0 2 0,0-3 0,0 1 0,0 1 0,0-33 0,31 1 0,2-33 0,-1 2 0,-32-2 0,31-31 0</inkml:trace>
  <inkml:trace contextRef="#ctx0" brushRef="#br0" timeOffset="820643.0561">19938 7335 512,'0'0'0,"0"0"0,0 0 0,-32 63 0,32-32 0,0 33 0,0-1 0,0 1 0,32-33 0,-32 33 0,33-32 0,-3-1 0,3-31 0,-1 33 0,-32-33 0,0 0 0</inkml:trace>
  <inkml:trace contextRef="#ctx0" brushRef="#br0" timeOffset="821681.1599">20352 7302 512,'0'0'0,"-33"63"0,33-63 0,0 64 0,0 0 0,0 31 0,0-32 0,0-31 0,0 0 0,0-32 0,33 0 0,-33 0 0,32-32 0,-2 0 0,-30-31 0,33-1 0,-33 0 0,31 2 0,1-1 0,1 63 0,-33 0 0,0 0 0,31 30 0,-31 34 0,0 0 0,0-1 0,0 1 0,0-1 0,31 1 0,-31-64 0,0 31 0,32-31 0,-32 0 0,32-31 0,-32-1 0,31 0 0,1-31 0,1-1 0,-2 1 0,-31 30 0,32 33 0,-32 0 0,32 64 0,-32-32 0,31 32 0,-31-33 0,32 33 0,-32-32 0,0-1 0,32 2 0,0-33 0,-1 31 0,2-31 0,29-31 0,-30-2 0,-1 2 0,2-33 0,31 1 0,-64-1 0,0 1 0,31-1 0,-31 0 0,0 34 0,0-3 0,-31 33 0,-1 33 0,32-3 0,-65 3 0,34 29 0,31 2 0,-32-32 0,32 0 0,0 0 0,0-1 0,32-31 0,-32 0 0,64 0 0,-32-31 0,0 31 0,-1-32 0,-31 0 0,32-31 0,-1-1 0,-31 33 0,31-2 0,-31 33 0,0 0 0,0 0 0,0 33 0,0-2 0,0 33 0,0-1 0,33 1 0,-33-33 0,33 1 0,-3 0 0,3-32 0,-2 32 0,0-32 0,32-32 0,-63 0 0,32 0 0,-32 1 0</inkml:trace>
  <inkml:trace contextRef="#ctx0" brushRef="#br0" timeOffset="821924.1838">21749 7238 512,'0'0'0,"0"0"0,0 0 0,0 0 0,0 0 0,0 33 0,0-2 0,31 2 0,1 30 0,0-32 0,31 0 0,-31 33 0,32-32 0,-2 0 0,-29 0 0,29-1 0,3 1 0,-34-32 0,2 0 0,-33 0 0,31 0 0</inkml:trace>
  <inkml:trace contextRef="#ctx0" brushRef="#br0" timeOffset="822154.2069">22447 7271 512,'0'0'0,"0"0"0,0 0 0,0 0 0,-32 0 0,-32 31 0,33 2 0,0-3 0,-33 3 0,-1 29 0,3 34 0,-1-32 0,31-1 0,-1 1 0,2-33 0,31 33 0,0-64 0</inkml:trace>
  <inkml:trace contextRef="#ctx0" brushRef="#br0" timeOffset="822525.2442">20447 6762 512,'0'33'0</inkml:trace>
  <inkml:trace contextRef="#ctx0" brushRef="#br0" timeOffset="845768.5684">19430 9651 512,'0'-30'0,"0"30"0,0 0 0,-31 0 0,31 0 0,0 0 0,0 0 0,31 0 0,-31 0 0,33 0 0,29-33 0,3 33 0,-3 0 0,2-31 0,32 31 0,-32 0 0,31 0 0,0 0 0,-32 0 0,32 0 0,-30 0 0,-2 31 0,-1-31 0,-29 0 0,-2 0 0</inkml:trace>
  <inkml:trace contextRef="#ctx0" brushRef="#br0" timeOffset="846116.6032">20224 9588 512,'32'-31'0,"-64"62"0,32-31 0,32 0 0,-32 33 0,0-3 0,-32 34 0,32 0 0,0-1 0,-31 1 0,31-1 0,0 1 0,0 31 0,0-31 0,0-1 0,0 1 0,0-33 0,0 1 0,0 0 0,0 0 0</inkml:trace>
  <inkml:trace contextRef="#ctx0" brushRef="#br0" timeOffset="846651.6567">20574 9557 512,'0'0'0,"-31"31"0,31-31 0,0 63 0,0 1 0,0 32 0,-33-1 0,33 0 0,0-32 0,0 1 0,0 0 0,0-1 0,0-32 0,0-31 0,0 0 0,33 0 0,-33 0 0,0-31 0,0-32 0,31-1 0,0-31 0,1 31 0,0 1 0,-1-1 0,34 33 0,-34 31 0,1 0 0,0 31 0,-32 1 0,31 31 0,-31 1 0,32-1 0,-32 1 0,32 0 0,-32-1 0,32 1 0,-32-33 0,31-31 0,-31 32 0,33-32 0,-3 0 0,2-32 0,-32 32 0</inkml:trace>
  <inkml:trace contextRef="#ctx0" brushRef="#br0" timeOffset="847123.7039">21336 9842 512,'0'32'0,"0"0"0,0-32 0,-32 63 0,32 1 0,0 31 0,0-31 0,0-33 0,0 1 0,0-1 0,0 2 0,0-33 0,0 0 0,0-33 0,0 33 0,32-63 0,-32 32 0,31-33 0,-31 0 0,64 33 0,-31-33 0,-3 32 0,3 32 0,-2-31 0,0 31 0,-31 31 0,0 1 0,0 0 0,0 0 0,0 32 0,0-2 0,0 2 0,0-1 0,33-30 0,-33-2 0,30 1 0,2-32 0,-32 0 0,33-32 0,-1 1 0,-32-33 0,31 32 0</inkml:trace>
  <inkml:trace contextRef="#ctx0" brushRef="#br0" timeOffset="847398.7314">22065 9524 512,'0'0'0,"0"33"0,-30-33 0,30 64 0,-32-1 0,32 64 0,0-32 0,-33 32 0,33-1 0,-31-30 0,31-1 0,0-31 0,31-1 0,-31-32 0,33 2 0,-33-33 0,32-33 0,-2 2 0,-30-64 0,33 32 0,-33-1 0</inkml:trace>
  <inkml:trace contextRef="#ctx0" brushRef="#br0" timeOffset="847639.7555">22320 9588 512,'0'0'0,"0"0"0,0 0 0,31 0 0,-31 0 0,0 0 0,0 33 0,0 30 0,0-1 0,-31 3 0,31 30 0,0-32 0,0 32 0,0-31 0,31 31 0,-31-32 0,0 1 0,32-32 0,-32 32 0,0-64 0,0 0 0,0 0 0</inkml:trace>
  <inkml:trace contextRef="#ctx0" brushRef="#br0" timeOffset="847832.7739">21844 9651 512,'0'0'0,"-32"0"0,32 0 0,0 0 0,0 0 0</inkml:trace>
  <inkml:trace contextRef="#ctx0" brushRef="#br0" timeOffset="849020.8936">22702 10001 512,'0'32'0,"-33"-1"0,33 2 0,0 29 0,0 2 0,0 32 0,-32-33 0,32 1 0,32-2 0,-32-29 0,0-2 0,33 1 0,-33-32 0,31-32 0,-31 32 0,31-64 0,2 2 0,-3-2 0,-30-32 0,32 33 0,0-1 0,-32 33 0,33 0 0,-33 31 0,0 0 0,0 0 0,0 31 0,0 0 0,0 33 0,0-1 0,0 1 0,0-32 0,0 0 0,0 0 0,0-32 0,31 0 0,1 0 0,-32 0 0,32-32 0,-1 0 0,-31-31 0,32-1 0,31 32 0,-30 1 0,-1-2 0,-32 33 0,30 0 0,-30 0 0,33 33 0,-33-2 0,0 32 0,0-30 0,0-2 0,31 1 0,0 0 0,-31 0 0,33-32 0,-1 0 0,-1 0 0,1 0 0,0-32 0,-1 0 0,1-31 0,0-1 0,0 1 0,-1 30 0,-31-29 0,0-2 0,0 64 0,-31-32 0,-1 32 0,0 32 0,0-32 0,32 31 0,-31 2 0,31-2 0,-32 0 0,64 33 0,-1-1 0,-31-30 0,64 30 0,-32 32 0,-1-31 0,2 31 0,-3-32 0,3 32 0,-33-30 0,0-3 0,0 2 0,-33-1 0,-30-30 0,63 30 0,-63-63 0,31 32 0,0-32 0,-31-32 0,63 0 0,-32 1 0,32-2 0,0-30 0,32-1 0,-32 2 0,63-3 0,-31 3 0,32 29 0,0 2 0,-1-1 0,-31 0 0,31 32 0</inkml:trace>
  <inkml:trace contextRef="#ctx0" brushRef="#br0" timeOffset="849294.921">23113 9557 512,'0'0'0</inkml:trace>
  <inkml:trace contextRef="#ctx0" brushRef="#br0" timeOffset="885230.5142">20955 11461 512,'0'0'0,"-32"0"0,32 0 0,0 0 0,0 0 0,0 0 0,0 0 0,32 0 0,0 0 0,-1 0 0,2 0 0,29 0 0,-30 0 0,64 33 0,-33-33 0,0 0 0,34 0 0,-34 0 0,32 0 0,-33 0 0,3 0 0,-2 0 0,-31 31 0,-1-31 0</inkml:trace>
  <inkml:trace contextRef="#ctx0" brushRef="#br0" timeOffset="885571.5483">21622 11525 512,'0'32'0,"0"0"0,0-32 0,-33 63 0,33 32 0,0-31 0,0 32 0,0-2 0,0 33 0,-31-32 0,31-31 0,0 31 0,0 1 0,0-33 0,0 1 0,0-33 0,0 1 0,0 0 0</inkml:trace>
  <inkml:trace contextRef="#ctx0" brushRef="#br0" timeOffset="886479.6391">21684 12287 512,'0'32'0,"0"-32"0,33 0 0,-33 0 0,32 31 0,-1-62 0,-31 31 0,32 0 0,0-32 0,31 0 0,-31 0 0,-1 1 0,2-33 0,-1 33 0,-32-34 0,30 34 0,-30 0 0,-30-2 0,-2 33 0,-1 0 0,2 33 0,-1-2 0,-31 0 0,31 34 0,0-2 0,1 0 0,31 33 0,-32-33 0,64 0 0,-32 1 0,31-32 0,1-1 0,0 2 0,31-33 0,0 0 0,-30 0 0,-1-33 0,-2 2 0,35-1 0,-35-32 0,3 1 0,-33 0 0,32-1 0,-32 1 0,31 31 0,-31 32 0,0-32 0,0 32 0,0 32 0,0-32 0,0 32 0,-31 31 0,31 1 0,0-1 0,0 0 0,0-30 0,31 30 0,-31-63 0,33 31 0,-33-31 0,0 0 0,31-31 0,-31-1 0,31-32 0,-31 1 0,32 0 0,0-33 0,0 33 0,-1 0 0,2 31 0,-33-1 0,31 33 0,0 0 0,-31 33 0,0 30 0,0 1 0,0-1 0,0 32 0,0-31 0,0 0 0,0-33 0,33 32 0,-33-30 0,31-2 0,-31-31 0</inkml:trace>
  <inkml:trace contextRef="#ctx0" brushRef="#br0" timeOffset="886916.6828">22924 12001 512,'0'0'0,"-33"0"0,33 0 0,-32 0 0,0 31 0,2-31 0,-3 33 0,33-1 0,-31-32 0,31 31 0,31 1 0,-31 0 0,33-1 0,-3 1 0,34 0 0,-31 0 0,-2-1 0,1 1 0,0 0 0,-1-32 0,-31 31 0,0 2 0,0-2 0,-31 1 0,31-32 0,-64 31 0,33-31 0,-2 0 0,-31 0 0,34 0 0,-3 0 0,33 0 0</inkml:trace>
  <inkml:trace contextRef="#ctx0" brushRef="#br0" timeOffset="887967.7878">23273 12097 512,'0'31'0,"-33"1"0,33-32 0,0 32 0,-30 31 0,-2 1 0,32-1 0,0 0 0,0 1 0,0-32 0,0-1 0,0 2 0,0-2 0,0-31 0,32 0 0,-2-31 0,3-2 0,-2-30 0,0-1 0,2 1 0,-1 31 0,-1-31 0,-31-1 0,32 33 0,-32 31 0,32 0 0,-32 0 0,0 0 0,0 31 0,-32 1 0,32 32 0,-32-1 0,32-31 0,0 32 0,0-33 0,32 32 0,-32-30 0,32-33 0,-1 31 0,1-62 0,0 31 0,0-33 0,-1 33 0,-31-31 0,33-32 0,-3 30 0,-30-30 0,0 31 0,0 1 0,-30-1 0,-3 0 0,33 0 0,-63 32 0,31-31 0,32 31 0,-32 0 0,32 0 0,0 0 0,0-32 0,0 32 0,0 0 0,32 0 0,0 0 0,31 32 0,-30-32 0,-3 31 0,3 33 0,-1-32 0,-32-1 0,30 33 0,-30-33 0,0 2 0,0-2 0,0-31 0,0 0 0,33 0 0,-33 0 0,32-31 0,-32-2 0,31 2 0,1-1 0,0-31 0,-32 63 0,31-32 0,2 32 0,-33 0 0,31 32 0,-31-1 0,0 1 0,0 0 0,0 32 0,0-1 0,0-32 0,31 2 0,1-2 0,1 1 0,-2-32 0,0 32 0,2-32 0,-2-32 0,0 32 0,-31-32 0</inkml:trace>
  <inkml:trace contextRef="#ctx0" brushRef="#br0" timeOffset="888171.8083">23526 11843 512,'0'0'0,"0"0"0,0 0 0,0-32 0,0 64 0</inkml:trace>
  <inkml:trace contextRef="#ctx0" brushRef="#br0" timeOffset="899705.9616">19239 13145 512,'0'0'0,"-30"0"0,30 0 0,0 0 0,0 31 0,0 33 0,-32-33 0,32 32 0,0 33 0,-32-1 0,32 0 0,0 32 0,-31 1 0,31-32 0,0 30 0,0-30 0,0-34 0,0 1 0,-32-30 0,32-1 0,0 0 0,0-32 0,0 0 0,0-32 0,0 0 0,0-32 0,0-30 0,0-2 0,32 0 0,-32-30 0,0-2 0,31 1 0,1 32 0,30 0 0,-29-1 0,30 2 0,-31 30 0,31 33 0,1-2 0,-33 33 0,34 33 0,-34-33 0,33 31 0,-33 33 0,34-1 0,-34 1 0,0 31 0,-31 1 0,0-2 0,0 1 0,0 1 0,-31-1 0,0 0 0,-2 1 0,-30-32 0,30 30 0,-29-63 0,-3 2 0,3-1 0,-2-32 0,32 0 0,-30 0 0,29-32 0,0-1 0,3-30 0,-2 31 0,32-31 0,0 32 0</inkml:trace>
  <inkml:trace contextRef="#ctx0" brushRef="#br0" timeOffset="901772.1682">20098 13811 512,'31'-31'0,"-62"62"0,31-31 0,0 0 0,0 32 0,0 0 0,0 31 0,0-30 0,0 29 0,31 2 0,-31-1 0,0-30 0,0-3 0,0 2 0,0-32 0,32 0 0,-32 0 0,-32 0 0,32-32 0,0 2 0,32-3 0,-32-62 0,0 63 0,32-30 0,-1-4 0,1 4 0,1 30 0,30 1 0,-1-2 0,2 33 0,1 0 0,-3 0 0,33 0 0,-63 0 0,32 0 0,-32 0 0,-32 0 0,0 0 0,32 0 0,-32 0 0,-32 0 0,0 0 0,-32 33 0,32-2 0,-31 1 0,31 30 0,-30 4 0,29-4 0,33 34 0,-32-32 0,32-2 0,32-30 0,-32-1 0,33 2 0,-33-1 0,62-32 0,-30 0 0,-32-32 0,32-1 0,-1 33 0,1-63 0,1 31 0,-2-31 0,-31 0 0,32 31 0,-32 0 0,0 32 0,0 0 0,0 0 0,0 32 0,0 32 0,0 0 0,0-2 0,32 1 0,-32-30 0,0-1 0,31-32 0,-31 0 0,32 0 0,0-32 0,-32-32 0,32 0 0,-32 1 0,31-32 0,-31 31 0,33 1 0,-3 30 0,-30 33 0,32 0 0,-32 33 0,0 30 0,32 1 0,-32 0 0,0 0 0,0-2 0,0 1 0,0-30 0,31-1 0,-31-32 0,0 0 0,33-32 0,-33-1 0,32-30 0,-32-32 0,32 32 0,-32-33 0,31 33 0,1 0 0,-1 63 0,-31 0 0,31 0 0,-31 63 0,0 0 0,33 1 0,-33 31 0,0 0 0,33 1 0,-33-32 0,30-1 0,3 0 0,-2-63 0,0 0 0,2 0 0,-3-32 0,2 1 0,33-32 0,-65-1 0,31 0 0,1 0 0,0 1 0,-32 0 0,0 31 0,0 0 0,0 32 0,-32-32 0,0 64 0,1 0 0,31 0 0,-32 31 0,-1 0 0,33 32 0,-32-30 0,32-3 0,32 2 0,1-32 0,-1-32 0,-32 0 0,31 0 0,1-32 0,0 1 0,-1-32 0,-31-1 0,32 0 0,-32 0 0,32 34 0,-32-3 0,0 33 0,31 0 0,-31 0 0,0 33 0,0-3 0,0 2 0,0 31 0,0-30 0,0-33 0,33 32 0,-33 0 0,32-32 0,-32 0 0,30 0 0,-30 0 0,33 0 0,-33-32 0,32 0 0,-32-32 0,30-30 0,3 30 0,-33-32 0,32 1 0,-32 32 0,0-32 0,0 31 0,31-32 0,-31 65 0,0-33 0,33 1 0,-33 63 0,0-32 0,0 32 0,0 0 0,0 0 0,0 32 0,0-1 0,-33 34 0,33 29 0,0 34 0,0-33 0,0 31 0,0 2 0,33-2 0,-33-30 0,0-32 0,31-1 0,-31 0 0,31-63 0,-31 32 0,0-64 0,0 0 0,0 32 0</inkml:trace>
  <inkml:trace contextRef="#ctx0" brushRef="#br0" timeOffset="902175.2085">22193 13843 512,'0'0'0,"0"0"0,0 0 0,0 32 0,0-32 0,32 0 0,-1 30 0,33-30 0,-33 0 0,33 0 0,-1 33 0,-30-33 0,29 0 0,2 0 0,-32 0 0,1 0 0,-33 0 0,31 0 0,-31 0 0,0 33 0,0-3 0,-31 34 0,31 0 0,0 0 0,0-2 0,0 1 0,0 2 0,0-3 0,31 2 0,0-32 0,2 0 0,-3-32 0,2 32 0,-32-32 0</inkml:trace>
  <inkml:trace contextRef="#ctx0" brushRef="#br0" timeOffset="902607.2517">23273 14001 512,'0'0'0,"0"0"0,0 0 0,0 0 0,0 0 0,-33 0 0,3 0 0,30 32 0,-32-32 0,-1 64 0,1-32 0,1 32 0,-1-2 0,32 1 0,-31 2 0,31 30 0,0-32 0,-32 1 0,64-1 0,-1-31 0,1 32 0,-1-32 0,1-1 0,33 0 0,-35-31 0,34 0 0,0 33 0,-32-33 0,-1-33 0,33 33 0,-33-31 0,-31 31 0</inkml:trace>
  <inkml:trace contextRef="#ctx0" brushRef="#br0" timeOffset="902863.2769">22924 13716 512,'0'31'0,"0"-62"0,0 62 0,0-31 0,0 0 0,0 0 0</inkml:trace>
  <inkml:trace contextRef="#ctx0" brushRef="#br0" timeOffset="920524.0432">13049 6127 512,'0'0'0,"0"0"0,0 0 0,0 0 0,0 0 0,0 0 0,0 0 0,0 0 0,0 0 0,-33 0 0,33 0 0,-30 0 0,-2 0 0,-1 0 0,-29 0 0,-3 33 0,-30-33 0,64 31 0,-32-31 0,-1 31 0,1 1 0,30 1 0,2-33 0,0 31 0,31-31 0,0 32 0,31 0 0,-31-1 0,31 1 0,2 0 0,30 0 0,-31-1 0,31 1 0,0 31 0,-31-31 0,31 1 0,-30-2 0,31 0 0,-34 2 0,3-3 0,-1-30 0,-32 0 0,0 33 0,0-33 0,0 0 0,0 0 0,0 0 0,0 0 0,0 0 0</inkml:trace>
  <inkml:trace contextRef="#ctx0" brushRef="#br0" timeOffset="921179.1087">12668 6413 512,'0'0'0,"0"0"0,0 0 0,0 0 0,0 0 0,0 0 0,0 0 0,31 0 0,1 0 0,0 32 0,32-32 0,0 32 0,-34-32 0,35 32 0,-2-1 0,0-31 0,32 32 0,-31 0 0,0-1 0,-1 1 0,1-32 0,-1 33 0,-30-33 0,-3 31 0,2-31 0,1 0 0,-33 0 0,0 0 0,0 0 0,0 0 0,0 31 0,0-31 0</inkml:trace>
  <inkml:trace contextRef="#ctx0" brushRef="#br0" timeOffset="922308.2216">17146 7460 512,'0'0'0,"0"0"0,0 0 0,0 33 0,0-33 0,0 0 0,0 31 0,31-31 0,-31 32 0,31 0 0,-31 0 0,0-1 0,32 33 0,0-32 0,-1 32 0,1-2 0,-1 2 0,2-1 0,31 1 0,-34 0 0,3-32 0,-1 32 0,-32-33 0,30 0 0,-30 1 0,33 0 0,-33-32 0,0 32 0,0-32 0,0-32 0,0 32 0,-63-32 0,31 0 0,-31 1 0,-1 0 0,0-2 0,1 2 0,-1 31 0,33 0 0,-34-32 0,3 64 0,29-32 0,2 0 0,31 0 0,-31 0 0,31 31 0,-33-31 0,33 33 0</inkml:trace>
  <inkml:trace contextRef="#ctx0" brushRef="#br0" timeOffset="922829.2736">17588 8286 512,'0'0'0,"-30"0"0,30 0 0,0 0 0,0 0 0,0 0 0,0 0 0,0-31 0,0 31 0,0 0 0,-32-31 0,-1 31 0,3-33 0,-34 2 0,31-1 0,-30-1 0,0 2 0,0-33 0,-2 33 0,3-1 0,-2 1 0,0-2 0,1 2 0,-1 0 0,1 31 0,31-33 0,1 33 0,-1 0 0,32 0 0,0 0 0</inkml:trace>
  <inkml:trace contextRef="#ctx0" brushRef="#br0" timeOffset="930069.9977">12096 7398 512,'0'31'0,"0"-31"0,0 0 0,0 0 0,32 31 0,-32-31 0,32 0 0,0 0 0,-1 0 0,33 0 0,-33 0 0,1-31 0,1 31 0,-2-31 0,0-2 0,2 33 0,-3-30 0,-30-3 0,0 2 0,0-2 0,0 33 0,-30-31 0,-3 31 0,2 0 0,0 31 0,-2-31 0,-30 64 0,31-31 0,0 30 0,1-1 0,31 2 0,0 0 0,0-32 0,31-1 0,33 1 0,-33 0 0,34-32 0,-3 0 0,1 0 0,-30 0 0</inkml:trace>
  <inkml:trace contextRef="#ctx0" brushRef="#br0" timeOffset="930499.0406">13145 7080 512,'0'-33'0,"0"3"0,0 30 0,0 0 0,-33-32 0,33 32 0,0 0 0,-31 0 0,-1 32 0,32-32 0,-33 63 0,3 0 0,-35 1 0,35 31 0,-2 1 0,0-1 0,32 0 0,0-32 0,0 33 0,0-32 0,0-2 0,32-29 0,-32-2 0,32 1 0,-32-32 0,0 31 0</inkml:trace>
  <inkml:trace contextRef="#ctx0" brushRef="#br0" timeOffset="930866.0772">13493 7080 512,'0'-33'0,"-31"33"0,31 0 0,0 0 0,-32-30 0,0 30 0,32 30 0,-31 3 0,-1 0 0,-32 29 0,33 34 0,-2-2 0,2-30 0,31 63 0,-31-63 0,-2 31 0,33-32 0,0 1 0,0 0 0,0-33 0,0 1 0,0-32 0,0 31 0,0-31 0</inkml:trace>
  <inkml:trace contextRef="#ctx0" brushRef="#br0" timeOffset="931147.1054">12921 7335 512,'0'0'0,"0"0"0,0 0 0,0 30 0,0-30 0,33 33 0,-1-33 0,31 31 0,-31 0 0,32-31 0,-2 0 0,2 33 0,0-33 0,-1 0 0,1 0 0,-1 0 0,-30 0 0</inkml:trace>
  <inkml:trace contextRef="#ctx0" brushRef="#br0" timeOffset="931642.1549">13683 7398 512,'0'0'0,"0"0"0,0 0 0,0 0 0,0 0 0,33 0 0,-2 0 0,0-33 0,2 3 0,-1 30 0,-1-33 0,1 2 0,-32-2 0,32 2 0,-32-1 0,0 0 0,0 2 0,-32 30 0,0 0 0,32 0 0,-63 30 0,30 2 0,2 0 0,0 32 0,-2 0 0,33-34 0,-30 34 0,30-33 0,30 33 0,3-32 0,-2 0 0,33-32 0,-32 32 0,31-32 0,-63 0 0</inkml:trace>
  <inkml:trace contextRef="#ctx0" brushRef="#br0" timeOffset="931950.1857">14351 7207 512,'0'0'0,"-31"0"0,31 0 0,-33 0 0,0 0 0,3 0 0,-3 0 0,2 31 0,0 2 0,-2 31 0,33-1 0,0-32 0,0 0 0,33 2 0,-2 30 0,0-63 0,2 32 0,30-32 0,-30 0 0,29-32 0,-30 0 0,0 32 0</inkml:trace>
  <inkml:trace contextRef="#ctx0" brushRef="#br0" timeOffset="932228.2135">14667 6762 512,'0'0'0,"0"0"0,0 0 0,-30 33 0,30 30 0,0-32 0,0 65 0,0-34 0,0 34 0,0-32 0,0 31 0,0-32 0,0 1 0,0 0 0,30-1 0,-30-31 0,0-32 0,33 32 0</inkml:trace>
  <inkml:trace contextRef="#ctx0" brushRef="#br0" timeOffset="932569.2476">14510 7143 512,'32'0'0,"-32"0"0,31 0 0,1 0 0,30 0 0,-29-30 0,30 30 0,1 0 0,-33 0 0,2 30 0,-2-30 0,-31 32 0,31 0 0,-31 32 0,0 0 0,33-34 0,-33 34 0,0-33 0,32 2 0,-32-2 0,31-31 0,-31 32 0,32-32 0</inkml:trace>
  <inkml:trace contextRef="#ctx0" brushRef="#br0" timeOffset="933304.3211">15304 7080 512,'0'0'0,"-33"33"0,33-33 0,0 30 0,0 2 0,0 31 0,0-30 0,0-2 0,33 32 0,-33-30 0,0-2 0,30 0 0,2-31 0,-32 33 0,0-33 0,33 0 0,-33-33 0,30 33 0,-30-62 0,0 29 0,33-30 0,-1-1 0,0 1 0,-32 31 0,31 2 0,-31-3 0,0 33 0,0 0 0,0 33 0,0-33 0,0 30 0,32 2 0,-1 0 0,1-1 0,0 2 0,1-33 0,30 31 0,-1-31 0,-29 0 0,-2 0 0,34-31 0,-34-2 0,0 2 0,33-1 0,-33 0 0,-31 32 0,32-30 0,-32-3 0,0 33 0,-32 0 0,32 0 0,-31 0 0,0 0 0,-2 33 0,2-3 0,0 2 0,31 31 0,0-30 0,0 31 0,31-34 0,0 3 0,2 29 0,-2-29 0,32-2 0,1-31 0,0 32 0,-33-32 0,1 0 0</inkml:trace>
  <inkml:trace contextRef="#ctx0" brushRef="#br0" timeOffset="933576.3483">15304 6731 512,'0'0'0</inkml:trace>
</inkml:ink>
</file>

<file path=ppt/ink/ink2.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1023" units="in"/>
        </inkml:traceFormat>
        <inkml:channelProperties>
          <inkml:channelProperty channel="X" name="resolution" value="2109.91626" units="1/in"/>
          <inkml:channelProperty channel="Y" name="resolution" value="1336.88293" units="1/in"/>
          <inkml:channelProperty channel="F" name="resolution" value="41.73807" units="1/in"/>
        </inkml:channelProperties>
      </inkml:inkSource>
      <inkml:timestamp xml:id="ts0" timeString="2012-09-06T10:38:38.174"/>
    </inkml:context>
    <inkml:brush xml:id="br0">
      <inkml:brushProperty name="width" value="0.05292" units="cm"/>
      <inkml:brushProperty name="height" value="0.05292" units="cm"/>
      <inkml:brushProperty name="color" value="#FF0000"/>
    </inkml:brush>
  </inkml:definitions>
  <inkml:trace contextRef="#ctx0" brushRef="#br0">11175 9271 512</inkml:trace>
  <inkml:trace contextRef="#ctx0" brushRef="#br0" timeOffset="6454">6095 4414 512,'0'31'0,"0"-62"0,-31 62 0,31-31 0,-32 0 0,32 0 0,32 0 0,-32 0 0,0 32 0,0-32 0,0 32 0,0-32 0,31 30 0,-62 3 0,31-2 0,0 1 0,0 0 0,31 0 0,-31 0 0,0 31 0,32-32 0,-32 33 0,0-32 0,33 32 0,-66 0 0,66-1 0,-33-1 0,0 2 0,30 0 0,-30-32 0,0-1 0,0 0 0,0-31 0,0 33 0,0-33 0,0 0 0,0 0 0,0 32 0,0-32 0,33 0 0,-1 31 0,-32-31 0,30 0 0,3 0 0,-1 0 0,-1 0 0,1 0 0,31-31 0,-30 31 0,29 0 0,3 0 0,-34-32 0,33 32 0,-33 32 0,34-32 0,-34 0 0,0 0 0,-31 0 0</inkml:trace>
  <inkml:trace contextRef="#ctx0" brushRef="#br0" timeOffset="7178">7651 5174 512,'0'0'0,"-31"-31"0,31 31 0,-31 0 0,-2-31 0,1 31 0,1 0 0,-2 0 0,3 0 0,-35 0 0,35 31 0,-2 0 0,-1 2 0,2 30 0,-1 1 0,32-2 0,0-29 0,-32-1 0,32-1 0,32 2 0,0-2 0,-1-31 0,2 0 0,-1 0 0,31 31 0,-31-31 0,-2 0 0,3 0 0,-33-31 0,31 31 0,1-31 0,-32-2 0,0-30 0,0 30 0,-32-29 0,32-2 0,-31 32 0,31 1 0,-33-2 0,33 2 0,-30 31 0,-2-31 0,-31 31 0,31 0 0,-1 0 0</inkml:trace>
  <inkml:trace contextRef="#ctx0" brushRef="#br0" timeOffset="8111">8001 5270 512,'0'0'0,"-32"0"0,32 0 0,0 0 0,0-32 0,0 32 0,0 0 0,0 32 0,0-32 0,0 32 0,32-32 0,-32 63 0,32-32 0,-32 34 0,31-1 0,-31-2 0,0 2 0,32-32 0,-32 32 0,31-64 0,1 31 0,-32-31 0,32 0 0,-32 0 0,31-31 0,-31-2 0,0 2 0,33-32 0,-33-1 0,32 33 0,-32-2 0,32 2 0,-1 31 0,-31 0 0,32 31 0,-1 2 0,0-2 0,2 0 0,-33 33 0,32-32 0,-1-1 0,2 2 0,-33-33 0,31 31 0,-31-31 0,31-31 0,-31-2 0,0 2 0,33-65 0,-2 34 0,0-67 0,2 67 0,-1-34 0,31 32 0,-31 2 0,-32 62 0</inkml:trace>
  <inkml:trace contextRef="#ctx0" brushRef="#br0" timeOffset="14517">9111 5461 512,'0'0'0,"0"0"0,33 0 0,-1 0 0,-2 0 0,3 0 0,-1 0 0,-32-32 0</inkml:trace>
  <inkml:trace contextRef="#ctx0" brushRef="#br0" timeOffset="15684">9810 4731 512,'0'0'0,"0"0"0,0 30 0,0 3 0,-31 30 0,31 32 0,-31 2 0,31-3 0,-33 1 0,33-31 0,0-1 0,0 1 0,-33-32 0,33-1 0,0-31 0,0 0 0,0 0 0,0-31 0,33-34 0,-33 3 0,64-2 0,-1 1 0,-32 30 0,33 2 0,-31 31 0,30-31 0,-31 31 0,-2 0 0,-30 0 0,0 31 0,-30 0 0,30 33 0,-64-32 0,33 32 0,-2-2 0,1-29 0,32 30 0,0-30 0,32-2 0,1-31 0,-2-31 0,33 31 0,-1-64 0,0 32 0,1-32 0,0 1 0,-33-32 0,0 31 0,2 33 0,-33-2 0,0 33 0,0 33 0,-33-2 0,2 0 0,0 33 0,-2 0 0,33-32 0,0-1 0,33 33 0,-33-64 0,31 32 0,33-32 0,-32-32 0,31-1 0,0-29 0,-31-2 0,32 1 0,-33-1 0,2 33 0,-33 31 0,30 0 0,-60 31 0,30 0 0,0 33 0,-33 0 0,33-32 0,33 30 0,-33-62 0,0 33 0,30-33 0,3 0 0,-33 0 0,32-33 0,-2-29 0,3-2 0,-1 1 0,31-32 0,-31 62 0,-32 3 0,31 30 0,-31 30 0,32 3 0,-32 29 0,0 34 0,32-1 0,-32 32 0,0 1 0,-32-1 0,32 0 0,-32-32 0,1 0 0,-33-32 0,1 1 0,30-33 0,-29-31 0,-1 0 0,30-31 0,2-33 0,-1 1 0,0 31 0,32 0 0</inkml:trace>
  <inkml:trace contextRef="#ctx0" brushRef="#br0" timeOffset="17108">12032 4445 512,'0'32'0,"-31"0"0,31-32 0,0 94 0,-31-30 0,-2 63 0,3 0 0,30 1 0,-33-34 0,33 1 0,0 1 0,0-65 0,33 0 0,-33-31 0,63 0 0,-32-31 0,0 0 0,2-65 0,-2 32 0,1 2 0,0-1 0,-32 63 0,32 0 0,-32 0 0,0 63 0,0-32 0,0 33 0,0-1 0,0-31 0,0 0 0,31-1 0,1-31 0,31 0 0,-31 0 0,32-31 0,-33-1 0,32 0 0,2-31 0,-2-1 0,0-30 0,-31 30 0,-32 31 0,32 2 0,-64-1 0,32 32 0,-32 0 0,1 32 0,-1-1 0,1 2 0,-1 31 0,32-1 0,0-1 0,0 2 0,32 0 0,-1-1 0,1 1 0,-1-1 0,33 1 0,-33 0 0,2 30 0,-1-30 0,-64 0 0,32 32 0,-33-65 0,2 0 0,-33 1 0,33-64 0,-1 1 0,1-33 0,-1-32 0,32-30 0,0-1 0,32-33 0,31 34 0,0-32 0,0 31 0,34-1 0,-2 2 0,-32 30 0,-31 33 0,32 30 0,-33 3 0,-31 30 0,0 63 0,0 0 0,0 1 0,0 62 0,31 1 0,-31 0 0,33 1 0,-2-65 0,-31 1 0,32-33 0,0 0 0,0-31 0,-32-31 0,31-32 0,1-1 0,-32-31 0,32 31 0,-1 34 0,1-3 0,1 33 0,-3 33 0,2-3 0,1 3 0,-3-2 0,3 0 0,-2 33 0,0-32 0,2 0 0,-1-32 0,-1 0 0,1-32 0,0 0 0,-1-32 0,1 2 0,1-34 0,-1-31 0,-2 32 0,3-32 0,-33 63 0,0 0 0,0 64 0,31 0 0,-31 0 0,0 33 0,0-2 0,0 65 0,0 30 0,0 1 0,0-30 0,0-34 0</inkml:trace>
  <inkml:trace contextRef="#ctx0" brushRef="#br0" timeOffset="18108">13938 4921 512,'0'0'0,"0"0"0,0 0 0,0 0 0,31-32 0,1 32 0,1-32 0,29 0 0,2 32 0,-33 0 0,32 32 0,-30-32 0,0 32 0,-33 31 0,31 1 0,-31-1 0,31 1 0,-31 0 0,32-33 0,-32-31 0,32 0 0,-1-31 0,2 31 0,-1-64 0,-1 0 0,1 34 0,-32-3 0,0 2 0,0 31 0,0 31 0,32 2 0,-32-3 0,0 34 0,30-33 0,-30 2 0,33-33 0,-1 0 0,-1 0 0,2 0 0,-2-33 0,0 2 0,2 31 0,-2-31 0,0 31 0,-31 0 0,33 31 0,-1 0 0,-1 33 0,33 0 0,-33-32 0,33-1 0,-1-31 0,0 0 0,2-31 0,-2-1 0,1 0 0,-33-31 0,1-32 0,-1-1 0,1-31 0,-32 63 0,0 0 0,-32 64 0,1 0 0,-1 33 0,1-2 0,-1 33 0,-33-1 0,65 64 0,-30-32 0,60 33 0,-30-1 0,33-31 0,31-1 0,-33-1 0,32 1 0,-63-30 0,32 30 0,-32-32 0,-32 1 0,1-33 0,-1 2 0,32-33 0,-31 0 0,-1-33 0,32 2 0,-32-1 0,-1-32 0,33 2 0,0-2 0,33-1 0,31 3 0,-1 29 0,0 2 0,32 31 0,0 0 0,-31 0 0,1 0 0</inkml:trace>
  <inkml:trace contextRef="#ctx0" brushRef="#br0" timeOffset="18324">15113 4603 512,'0'0'0</inkml:trace>
  <inkml:trace contextRef="#ctx0" brushRef="#br0" timeOffset="19644">4063 6509 512,'-31'0'0,"31"-32"0,0 64 0,-31-64 0,62 32 0,-31 0 0,-31 0 0,31 0 0,31 0 0,-31 32 0,0-32 0,31 0 0,2 0 0,-3 31 0,35-31 0,-2 0 0,1 0 0,-33 0 0,1 0 0</inkml:trace>
  <inkml:trace contextRef="#ctx0" brushRef="#br0" timeOffset="20315">5714 6064 512,'-30'-32'0,"30"0"0,0 1 0,-32 0 0,-2 31 0,3-33 0,0 33 0,-32 0 0,-1 33 0,33-33 0,-34 31 0,33 0 0,2 1 0,-3 0 0,33 0 0,0-1 0,0 33 0,0-33 0,63 34 0,-31-2 0,33 0 0,-34 1 0,33-1 0,-33 32 0,1-30 0,-1-3 0,-31 34 0,-31-32 0,-1-1 0,-31-31 0,0 31 0,-2-63 0,3 33 0,-33-33 0,30 0 0,2 0 0,0-33 0,30 0 0,2 3 0,-1-2 0,32 0 0</inkml:trace>
  <inkml:trace contextRef="#ctx0" brushRef="#br0" timeOffset="21922">5969 6667 512,'0'0'0,"0"-32"0,0 32 0,0-31 0,-32-1 0,0 0 0,32 32 0,-63 0 0,30 0 0,2 32 0,-33 31 0,2-31 0,28 32 0,3 0 0,31-1 0,0-32 0,0 2 0,31-2 0,-31 1 0,34-32 0,-2-32 0,-2 32 0,34-31 0,-33-2 0,2 2 0,-1-2 0,-32 33 0,31-30 0,-31 60 0,0-30 0,0 33 0,0 31 0,-31-33 0,31 33 0,0-64 0,31 30 0,-31-30 0,0 0 0,32 0 0,0-30 0,-1-34 0,1 0 0,0 0 0,31-61 0,-30 29 0,30-31 0,-31 0 0,31 31 0,-31 2 0,-1 61 0,-31 2 0,0-1 0,32 32 0,-64 32 0,32 32 0,0-2 0,-31 34 0,31 31 0,-32-32 0,32 32 0,0-32 0,0 1 0,32-32 0,-1-1 0,-31-31 0,32-2 0,0-30 0,-32-30 0,64-2 0,-33-31 0,0-1 0,2 1 0,-33-32 0,32 30 0,-32 34 0,0-1 0,31 32 0,-31 0 0,0 0 0,0 32 0,0-1 0,0 1 0,0 32 0,0 0 0,0-1 0,31-32 0,-31 2 0,33-33 0,-2 0 0,1 0 0,1 0 0,-2 0 0,0-64 0,2 31 0,-2-30 0,-31-32 0,31 32 0,-31 31 0,33 0 0,-33 1 0,0 31 0,0 0 0,0 31 0,0-31 0,0 64 0,0-1 0,0 1 0,0 0 0,-33-34 0,66 3 0,-33-2 0,0 2 0,30-33 0,-30 0 0,33 0 0,-33-33 0,32 2 0,0-32 0,-32-1 0,31 0 0,1 1 0,0 63 0,-32-32 0,31 64 0,-31-32 0,33 31 0,-33 34 0,0-34 0,32 33 0,-32-64 0,0 30 0,0-30 0,0 33 0,0-33 0,30-33 0,-30 3 0,33-3 0,-33 2 0,32-33 0,-2 32 0,-30 1 0,0 31 0,33 0 0,-33 31 0,0 1 0,31 32 0,1-33 0,-32 32 0,33-30 0,-2-2 0,0-31 0,1 33 0,-32-33 0,63 0 0,-31 0 0,1 0 0,62-33 0,-65 33 0,3-31 0,-1 31 0</inkml:trace>
  <inkml:trace contextRef="#ctx0" brushRef="#br0" timeOffset="22231">6984 6254 512,'0'0'0</inkml:trace>
  <inkml:trace contextRef="#ctx0" brushRef="#br0" timeOffset="31528">8540 6604 512,'-31'0'0,"31"0"0,0 0 0,0 0 0,0 0 0,-32 0 0,32 31 0,0 1 0,0 32 0,0 0 0,0-1 0,0-32 0,0 2 0,0-2 0,0 1 0,32-32 0,-32 32 0,31-64 0,2 32 0,-2-32 0,0-32 0,2 33 0,29-32 0,-29-1 0,-33 33 0,32-2 0,-1 33 0,-31 0 0,0 33 0,0-2 0,0 33 0,0-34 0,0 34 0,0-31 0,0-33 0,0 0 0,32 0 0,0-33 0,-32 2 0,31-2 0,1 3 0,1-3 0,-3 33 0,-30-31 0,33 62 0,-1 2 0,-2-3 0,-30 34 0,33-31 0,-1 30 0,-2-1 0,3-62 0,-1 33 0,31-33 0,-31-33 0,-32 33 0</inkml:trace>
  <inkml:trace contextRef="#ctx0" brushRef="#br0" timeOffset="31735">8635 6222 512</inkml:trace>
  <inkml:trace contextRef="#ctx0" brushRef="#br0" timeOffset="32324">9748 5938 512,'0'0'0,"0"0"0,0 31 0,0 0 0,0 1 0,0 63 0,0-31 0,0 63 0,0 0 0,0 32 0,0-32 0,0 0 0,0-32 0,0-31 0,0-1 0,0 0 0,0-63 0,-33 0 0,66 0 0,-33-63 0,0 0 0,0-1 0,31 0 0,0 0 0,1 1 0,-1 32 0,33 0 0,0 31 0,0 0 0,-34 31 0,34 0 0,1 2 0,-34 30 0,0-32 0,2 33 0,-33-32 0,-33 0 0,2 31 0,0-30 0,-2-3 0,-30 2 0,30 0 0,-29-32 0,30 0 0,1 0 0</inkml:trace>
  <inkml:trace contextRef="#ctx0" brushRef="#br0" timeOffset="33055">10762 6604 512,'-30'0'0,"30"0"0,0 0 0,-33 0 0,2 31 0,31 1 0,-32 1 0,0-2 0,0 33 0,1-1 0,31 1 0,0 31 0,-32-32 0,64 0 0,-32-31 0,0-32 0,31 0 0,1-32 0,0-31 0,0 0 0,-1-1 0,2 0 0,-3-30 0,3 30 0,-1 33 0,-32-2 0,0 33 0,0 33 0,0 29 0,0 1 0,0 34 0,0-2 0,30-32 0,-30-30 0,33-3 0,-1 2 0,-1-32 0,1 0 0,31-32 0,-31-31 0,33 0 0,-35-65 0,35 34 0,-35-66 0,34 34 0,-33-33 0,3 31 0,28 33 0,-29 32 0,-33 31 0,0 0 0,0 32 0,0 32 0,0 32 0,0 0 0,-33 94 0,2-31 0,31 32 0,0-32 0,0 0 0,31-63 0,-31 31 0,33-65 0,-33 3 0,0 0 0</inkml:trace>
  <inkml:trace contextRef="#ctx0" brushRef="#br0" timeOffset="33588">11145 6604 512,'0'0'0,"0"-32"0,0 0 0,30-31 0,3-32 0,29 31 0,2-32 0,1 34 0,30 29 0,-33 2 0,3 31 0,-34 31 0,1 33 0,0 32 0,-1-1 0,-31 32 0,0-32 0,0 1 0,0-34 0,0 1 0,0-30 0,0-33 0,0 31 0,0-62 0,0-2 0,32-30 0,0 1 0,-32-3 0,30 34 0,-30-1 0,33 64 0,0-1 0,-33 34 0,30-3 0,-30 34 0,33-1 0,-33-31 0,62-1 0,-29-30 0,-2-3 0,1-30 0,32 0 0,-1-30 0,-31-3 0,-1 0 0</inkml:trace>
  <inkml:trace contextRef="#ctx0" brushRef="#br0" timeOffset="35096">12605 6762 512,'0'0'0,"-32"0"0,32 0 0,0 0 0,0 0 0,0 0 0,0 0 0,-32 0 0,32 0 0,0 33 0,0-33 0,0 30 0,0 34 0,32-31 0,-32-2 0,0 1 0,32-32 0,-32 0 0,31 0 0,1 0 0,-1 0 0,-31 0 0,32-32 0,-32 32 0,32 0 0,-1 32 0,-31 0 0,0-2 0,0 36 0,33-4 0,-33-30 0,32-1 0,0 2 0,-2-33 0,3 0 0,-1 0 0,-2-33 0,3 2 0,30-33 0,-30 34 0,-2-66 0,-31 32 0,31-31 0,-31 32 0,0-1 0,0 33 0,-31-2 0,0 33 0,-2 0 0,-30 0 0,30 33 0,-29-2 0,29 0 0,3 2 0,-2 30 0,32-32 0,32 2 0,-2-33 0,3 0 0,29 0 0,3 0 0,-1-33 0,-2 33 0,2-31 0,0 31 0,-1-33 0,-31 33 0,31 33 0,-31-2 0,-32 2 0,33 30 0,-33-1 0,30 34 0,-30-64 0,0 31 0,32-30 0,1-2 0,-3 2 0,3-33 0,-2-33 0,0 2 0,-31-2 0,33-30 0,-1-32 0,-1 32 0,-31-32 0,0 31 0,0 1 0,-31 30 0,-1 2 0,-32 31 0,33 0 0,-32 31 0,-2 2 0,2-3 0,0 3 0,31-33 0,0 31 0,32-31 0,32 0 0,0 0 0,31-31 0,0-2 0,2 3 0,-2-3 0,-1 33 0,3-31 0,-2 31 0,0 0 0,-31 0 0,-32 64 0,33-34 0,-33 34 0,0 0 0,0 0 0,0-34 0,32 3 0,-32-33 0,30 0 0,3-33 0,-2 3 0,0-2 0,32-31 0,-30-1 0,0 1 0,29 30 0,-30 2 0,0 0 0,-1 62 0,-31 0 0,0 32 0,0 1 0,0 0 0,0 0 0,33-34 0,-33 3 0,32-33 0,-1 0 0,1-33 0,0 33 0,-2-62 0,3 30 0,30-32 0,-30 0 0,-2 34 0,33-34 0,-33 64 0,-31 31 0,31 2 0,2 30 0,-33-32 0,32 33 0,-1-32 0,1 0 0,0-2 0,31-30 0,1 0 0,-33 0 0,2-30 0</inkml:trace>
  <inkml:trace contextRef="#ctx0" brushRef="#br0" timeOffset="35323">15812 7017 512,'0'0'0</inkml:trace>
  <inkml:trace contextRef="#ctx0" brushRef="#br0" timeOffset="41967">3841 7969 512,'0'0'0,"-31"0"0,31 0 0,31 0 0,-31 0 0,31 0 0,2 0 0,-2 0 0,34 0 0,-34 0 0,33 0 0,-34 0 0,35 0 0,-2 0 0,-31 0 0</inkml:trace>
  <inkml:trace contextRef="#ctx0" brushRef="#br0" timeOffset="42397">5271 7493 512,'0'0'0,"0"0"0,0 0 0,-33 0 0,33 31 0,0 1 0,0 0 0,0 63 0,0 0 0,-32 0 0,32 32 0,-30-32 0,30 1 0,0-32 0,-33 31 0,33-32 0,0-30 0,0-2 0,0 0 0,33-31 0</inkml:trace>
  <inkml:trace contextRef="#ctx0" brushRef="#br0" timeOffset="42864">5556 7873 512,'0'33'0,"0"-2"0,0 1 0,0 63 0,0-31 0,0 32 0,0-34 0,-32-30 0,32 32 0,32-64 0,-32 31 0,0-31 0,0-31 0,31-33 0,0 1 0,3-1 0,-2-32 0,31 34 0,-1-2 0,-29 1 0,-1 63 0,-1-33 0,1 66 0,-32-2 0,32 32 0,-32 1 0,0 32 0,-32-1 0,32-32 0,32 1 0,-32 0 0,31-2 0,1-30 0,0-32 0,31 33 0,-30-33 0</inkml:trace>
  <inkml:trace contextRef="#ctx0" brushRef="#br0" timeOffset="45270">6604 7937 512,'-33'0'0,"2"0"0,31 32 0,-31-1 0,-33 2 0,32 29 0,0 3 0,32-34 0,-31 33 0,31-1 0,0-31 0,31 0 0,-31 32 0,32-64 0,31 31 0,-30-31 0,29-31 0,-29-2 0,30 2 0,1-33 0,-33 32 0,1-63 0,1 32 0,-2-1 0,-31 33 0,31 31 0,-31 0 0,0 31 0,-31 0 0,31 2 0,0 63 0,0-34 0,-31 2 0,31-1 0,31 1 0,-31-33 0,0-31 0,0 32 0,31-32 0,-31-32 0,0 1 0,33 0 0,-33-65 0,31 32 0,0-31 0,-31 32 0,33-1 0,-3 33 0,-30 31 0,0-33 0,0 66 0,33-2 0,-33 0 0,0 34 0,0-34 0,0 33 0,32-33 0,0 1 0,31 0 0,-31 0 0,32-32 0,-2 0 0,-29-32 0,29 0 0,2 0 0,-32-30 0,1 29 0,-2-30 0,0 30 0,-31 2 0,0 31 0,-31 0 0,0 0 0,-2 31 0,1 2 0,-32 30 0,2 1 0,29-1 0,3 1 0,30 0 0,0-2 0,30-30 0,3 1 0,29-33 0,2 0 0,32 0 0,-33-33 0,32-30 0,-31 32 0,30-65 0,-29 32 0,30 2 0,-64 29 0,1 2 0,-32-1 0,0 32 0,-32 0 0,1 0 0,-32 63 0,31-30 0,-33 29 0,35 2 0,-3-32 0,33 32 0,0-33 0,0 0 0,33-31 0,-3 0 0,3 0 0,-1-31 0,0 0 0,31-33 0,0 0 0,-31 1 0,-1-1 0,2 1 0,-1 30 0,-32 33 0,0 0 0,0 0 0,-32 0 0,32 33 0,-33-1 0,33-1 0,0 33 0,33-1 0,-33-31 0,32 0 0,31-1 0,-31 2 0,30-33 0,-29 0 0,30-33 0,1 2 0,-33-1 0,33-32 0,-33 2 0,2-2 0,-1-1 0,-32 3 0,0 29 0,0 2 0,-32-1 0,32 32 0,-33 0 0,33 0 0,0 32 0,0-1 0,0 2 0,0 29 0,0 3 0,33-1 0,-33-2 0,63 2 0,-31 32 0,-32-34 0,32 3 0,-32-3 0,0-29 0,0-2 0,0 1 0,-32-32 0,-31 32 0,31-32 0,-32-32 0,33 32 0,-2-32 0,2 32 0,0-31 0,31 31 0,0 0 0,0 0 0,31 0 0,0 0 0,2 0 0,29 0 0,3 0 0,30-33 0,-32 2 0,0 31 0,2-31 0,30-34 0,-32 34 0,-31-33 0,31 33 0,-31-33 0,-1 32 0,1 1 0,-32 0 0,-32-2 0,32 33 0,-63 0 0,31 0 0,-31 33 0,30 29 0,-29-30 0,29 32 0,3 0 0,-2-2 0,64-30 0,-2 32 0,3-33 0,29-31 0,3 33 0,30-33 0,-32-33 0,32 2 0,-31 0 0,30-34 0,-28-30 0,-4 32 0,1-32 0,-31 64 0,-32-33 0,0 32 0,0-1 0,-32 33 0,-31 0 0,32 0 0,-33 0 0,31 33 0,3-1 0,-3-1 0,66 2 0,-33 29 0,30-30 0,36 0 0,-4 0 0,1 32 0,34-64 0,-34 62 0,32-62 0,-32 32 0,1 1 0,-33-2 0,2 0 0,-33 2 0,-33-2 0,2-31 0,-33 32 0,1-32 0,0 0 0,-32 32 0,30-32 0,2-32 0,31 32 0,1 0 0,31 0 0,0 0 0</inkml:trace>
  <inkml:trace contextRef="#ctx0" brushRef="#br0" timeOffset="45702">11017 7556 512,'0'0'0,"0"0"0,0 0 0,0 0 0,31 0 0,-31 32 0,0 0 0,0 31 0,0 1 0,0 31 0,-31 0 0,31 32 0,-32-31 0,32 30 0,0-30 0,-32-1 0,64 1 0,-32-34 0,0 2 0,0-32 0,32 0 0,-32-32 0,0 0 0</inkml:trace>
  <inkml:trace contextRef="#ctx0" brushRef="#br0" timeOffset="46574">10762 8128 512,'0'0'0,"0"32"0,0-32 0,33 31 0,-1 2 0,-2-2 0,35 0 0,30 1 0,-32-32 0,32 0 0,0 0 0,-31-32 0,1 32 0,30-31 0,-33 0 0,3-33 0,-34 32 0,1-1 0,0 2 0,-64 0 0,32 31 0,-32 0 0,1 31 0,-34 0 0,34 34 0,0-1 0,-33 30 0,33-30 0,31 0 0,0-2 0,31-30 0,0 1 0,2-2 0,29-31 0,-30 0 0,32-31 0,0-2 0,-1-30 0,-1-1 0,-29-31 0,0 32 0,30-1 0,-63 33 0,31-1 0,-31 32 0,-31 0 0,31 32 0,0-1 0,-33 2 0,3 29 0,30 2 0,-33-32 0,33 32 0,0-64 0,0 31 0,0-31 0,33 0 0,-3 0 0,3-31 0,-2-2 0,33 2 0,-33-33 0,1 1 0,32 32 0,-33-33 0,1 64 0,0-32 0,-1 32 0,-31 32 0,0-1 0,0 2 0,-31 29 0,31 2 0,0-32 0,0 32 0,31-2 0,-31-30 0,32 1 0,32-2 0,-33-31 0,32 0 0,-30 0 0</inkml:trace>
  <inkml:trace contextRef="#ctx0" brushRef="#br0" timeOffset="46939">12891 8064 512,'-32'-31'0,"0"31"0,32 0 0,-33 0 0,2 0 0,-1 0 0,0 0 0,32 31 0,0 0 0,0 2 0,0-1 0,0 32 0,32-33 0,0 32 0,-1 1 0,2 0 0,-1-33 0,-32 0 0,32 1 0,-32-32 0,-32 0 0,32 33 0,-32-66 0,-1 33 0,2 0 0,-1-32 0,32 1 0,-32 31 0</inkml:trace>
  <inkml:trace contextRef="#ctx0" brushRef="#br0" timeOffset="47832">13112 8095 512,'33'33'0,"-33"-66"0,0 66 0,31-33 0,-31 32 0,0 32 0,31-33 0,-62 32 0,31-31 0,0 31 0,0-30 0,0-2 0,0 0 0,0 1 0,31-32 0,2 0 0,-2-32 0,1 1 0,32 0 0,-33-33 0,33 32 0,-1-32 0,-30 33 0,-3 0 0,-30 31 0,0 0 0,0 31 0,0 0 0,0 1 0,-30 32 0,30 0 0,0-33 0,0 0 0,0 34 0,30-65 0,2 31 0,1-31 0,-3 0 0,3 0 0,-2-31 0,0-2 0,2-30 0,-1-1 0,-32 1 0,0 31 0,-32 0 0,-1 1 0,2 0 0,0 31 0,-2 0 0,3 0 0,30 0 0,0 0 0,0 0 0,30-33 0,3 33 0,29 0 0,34 0 0,-32 0 0,-1 0 0,2 0 0,-2 33 0,-63-2 0,31 32 0,-31 1 0,-31 0 0,31-2 0,0-30 0,-33 32 0,33-33 0,0-31 0,0 33 0,33-33 0,-33 0 0,62 0 0,-29 0 0,30-33 0,1 33 0,-1 0 0,0 0 0,-30 0 0,30 33 0,-31-2 0,0 1 0,-2 0 0,3 0 0,-1-32 0,-1 0 0</inkml:trace>
  <inkml:trace contextRef="#ctx0" brushRef="#br0" timeOffset="48029">13525 7906 512,'0'0'0,"0"0"0,0 0 0</inkml:trace>
  <inkml:trace contextRef="#ctx0" brushRef="#br0" timeOffset="48826">4063 9557 512,'-31'-33'0,"0"33"0,31 0 0,-33 0 0,33 0 0,0 0 0,0 0 0,0 33 0,33-33 0,29 0 0,-29 0 0,62 0 0,-32 0 0,1 31 0,-33-31 0,32 0 0,2 0 0,-33 0 0</inkml:trace>
  <inkml:trace contextRef="#ctx0" brushRef="#br0" timeOffset="49454">5301 9208 512,'0'0'0,"0"0"0,0 0 0,0 0 0,0 31 0,0 33 0,0-1 0,0 0 0,-30 32 0,-3 2 0,1-3 0,32-30 0,-30-1 0,-3 1 0,33-33 0,-32 1 0,32-32 0,0-32 0,0 1 0,0-1 0,0-63 0,32 0 0,-32-1 0,33 1 0,-3 1 0,2-34 0,1 32 0,29 32 0,3 1 0,-34 63 0,1-31 0,31 62 0,-31 2 0,-1 30 0,0 32 0,-31-1 0,0-28 0,0 28 0,0 1 0,-31 1 0,-32-34 0,0 3 0,0-34 0,-2 33 0,3-64 0,-3 0 0,2 0 0,31 0 0,1-32 0</inkml:trace>
  <inkml:trace contextRef="#ctx0" brushRef="#br0" timeOffset="50505">5809 9493 512,'0'64'0,"-31"-33"0,31 2 0,0 30 0,-31-1 0,31 3 0,0-34 0,31 33 0,-31-64 0,31 0 0,2 0 0,-1 0 0,31-32 0,-31 0 0,-1 1 0,1-34 0,-32 3 0,0-1 0,0 30 0,0-31 0,-32 33 0,-31 31 0,31 0 0,1 31 0,-34-31 0,34 33 0,31-33 0,-31 31 0,62-31 0,-31 0 0,31 0 0,65-31 0,-64 31 0,63-33 0,-32 2 0,2 31 0,-2-32 0,-1 32 0,-29 0 0,-1 32 0,-32-1 0,0 2 0,0 31 0,-32-1 0,-1-32 0,33 33 0,-30-64 0,30 32 0,0-32 0,0 0 0,30 0 0,-30 0 0,33-32 0,30-1 0,-31 2 0,0 0 0,-1-2 0,2 33 0,-2 0 0,0 0 0,-31 33 0,33-2 0,-33 33 0,0-32 0,0 31 0,0-31 0,0-1 0,0-31 0,32 32 0,-32-32 0,31 0 0,0-32 0,-31 1 0,33-1 0,-2-31 0,1-2 0,32-30 0,-33 1 0,2-2 0,29 1 0,-62 0 0,63 32 0,-63-1 0,33 64 0,-33-33 0,0 66 0,0-2 0,-33 33 0,33 0 0,-30 32 0,-3-2 0,33 1 0,-31 1 0,0-34 0,31 3 0,0-2 0,0-31 0,0-32 0,0 0 0,0 0 0,0 0 0</inkml:trace>
  <inkml:trace contextRef="#ctx0" brushRef="#br0" timeOffset="50691">6762 9557 512,'0'0'0,"32"31"0,1-31 0,-2 0 0,33 33 0,-2-33 0,34 30 0,-32-30 0,-1 0 0,-63 0 0</inkml:trace>
  <inkml:trace contextRef="#ctx0" brushRef="#br0" timeOffset="50935">6762 9048 512,'0'0'0,"0"0"0,0 0 0,0 0 0,-31 33 0,31-3 0,-33 3 0</inkml:trace>
  <inkml:trace contextRef="#ctx0" brushRef="#br0" timeOffset="51732">7873 9175 512,'0'33'0,"-31"-33"0,31 31 0,0 1 0,0 63 0,-31 0 0,-2 32 0,-30 0 0,31 0 0,0-32 0,1 1 0,0-32 0,31-33 0,-33 0 0,33-31 0,0 0 0,0 0 0,0-31 0,33-33 0,-2 1 0,0-1 0,33-31 0,-1 32 0,1-1 0,0 0 0,-34 34 0,35 30 0,-33-33 0,-1 33 0,-31 0 0,32 0 0,-64 33 0,32-33 0,-31 63 0,-1-32 0,-33 0 0,35 34 0,-3-2 0,33-31 0,0 31 0,0-31 0,33 0 0,-3-32 0,3 31 0,-1-62 0,0 31 0,-1 0 0</inkml:trace>
  <inkml:trace contextRef="#ctx0" brushRef="#br0" timeOffset="52898">8413 9557 512,'0'0'0,"-31"31"0,31-31 0,0 33 0,0 30 0,-32-1 0,32 34 0,-31-32 0,31-1 0,0 1 0,0-64 0,0 31 0,31-31 0,-31 0 0,32-31 0,-32 31 0,31-64 0,0 1 0,2-1 0,-1 1 0,-1-1 0,33 33 0,-64-2 0,31 33 0,-31 33 0,0-2 0,33 0 0,-33 34 0,-33-2 0,33 0 0,0 1 0,33-32 0,-33-1 0,0-31 0,31 0 0,0 0 0,2-31 0,-33 31 0,63-64 0,-31 1 0,0 31 0,-32-31 0,31 31 0,1-1 0,-32 66 0,0-33 0,0 32 0,33 31 0,-33 0 0,0 1 0,0-32 0,0-1 0,0 2 0,30-33 0,3 0 0,-33 0 0,32-33 0,-2 2 0,-30-1 0,33-32 0,-33 1 0,32 0 0,-32-2 0,-32 3 0,32 29 0,0 33 0,-33 0 0,33 0 0,-30 0 0,-2 33 0,32-33 0,0 31 0,0-31 0,32 0 0,-2 0 0,3 0 0,29 0 0,-29 0 0,30-31 0,-31 31 0,0 0 0,-1 31 0,-31-31 0,32 64 0,-32-32 0,-32 31 0,32-31 0,-31-1 0,31 1 0,0-32 0,0 32 0,0-64 0,0 32 0,31 0 0,1-32 0,-32 1 0,33-1 0,-1 0 0,-2 1 0,3 31 0,-2 0 0,-31 31 0,31 1 0,2 0 0,-33 31 0,30-31 0,3 0 0,-33-32 0,33 31 0,-33-31 0,0 0 0,31 0 0,-31-31 0,0 31 0,31-64 0,-31 32 0,32-31 0,-32-32 0,0 31 0,0 33 0</inkml:trace>
  <inkml:trace contextRef="#ctx0" brushRef="#br0" timeOffset="54593">10319 9524 512,'0'33'0,"-33"-2"0,33-31 0,0 63 0,0 1 0,-31 0 0,31 31 0,0-32 0,0 1 0,0-32 0,0-1 0,31-31 0,-31 0 0,0-31 0,33-1 0,-33 0 0,31-31 0,0-1 0,2 1 0,-1-32 0,-32 62 0,31-30 0,1 63 0,-32 0 0,0 33 0,32-3 0,-32 34 0,0 0 0,31-1 0,-31 1 0,32-33 0,-32 1 0,0 0 0,32-32 0,-32 0 0,0 32 0,32-64 0,-32 32 0,31-32 0,-31-31 0,33-1 0,-3 1 0,3-32 0,-33 32 0,32-1 0,-2 31 0,3 2 0,-33-1 0,32 0 0,-32 2 0,31-3 0,1 0 0,-32 3 0,32-2 0,-32 0 0,31 1 0,-31 31 0,32 0 0,-32 0 0,0 31 0,0 1 0,0 0 0,0 64 0,-32-2 0,1 1 0,31 32 0,-32-31 0,32-1 0,-32 0 0,32-32 0,0 1 0,0-64 0,32 31 0,-32-31 0,32 0 0,-1 0 0,1-31 0,0 0 0,31-33 0,-30 32 0,29-32 0,-29 1 0,29 31 0,-28 1 0,28 31 0,-29-32 0,-2 32 0,0 0 0,-31 0 0,32 0 0,-32 0 0,0 0 0,0 0 0,0 0 0,0 0 0,-32 0 0,1 0 0,0 0 0,-2 32 0,2-1 0,0 33 0,-3-33 0,-28 33 0,29-1 0,33 1 0,-30-33 0,60 2 0,-30-2 0,33-31 0,-2 0 0,0 0 0,3-31 0,28-2 0,-29-29 0,-2 29 0,0-30 0,1-1 0,1 33 0,-33-33 0,31 64 0,-31 0 0,-31 0 0,31 32 0,0 0 0,-33 31 0,33-31 0,0 31 0,0 1 0,0-33 0,33 2 0,-33-2 0,31-31 0,1 0 0,0-31 0,-1 31 0,1-33 0,0-29 0,-2-34 0,36 1 0,-36 0 0,3-1 0,29-31 0,-29 32 0,-2 31 0,1 1 0,0 30 0,0 3 0,-32 30 0,0-32 0,0 64 0,-32-32 0,32 63 0,-32 0 0,0 1 0,32 31 0,0 1 0,-31-1 0,31-32 0,0 32 0,0-31 0,0-1 0,0 1 0,31-33 0,-31 2 0,32-33 0,-32 0 0</inkml:trace>
  <inkml:trace contextRef="#ctx0" brushRef="#br0" timeOffset="55107">12001 9651 512,'0'0'0,"0"0"0,0 0 0,31 33 0,2-33 0,30 0 0,1 0 0,-1 0 0,0 0 0,33 0 0,-32 0 0,-1 0 0,-31 0 0,31 0 0,-31 0 0,-32 0 0,0 0 0,0 0 0,0 0 0,-32 0 0,1 0 0,-1 0 0,32 31 0,0 0 0,0 2 0,0-1 0,32 31 0,-1 0 0,1 1 0,-1-1 0,1-30 0,0 29 0,-1-29 0,-31-2 0,0-31 0,-31 32 0,-1-32 0,32 0 0,-63 0 0,63 0 0,-32 0 0,1 0 0</inkml:trace>
  <inkml:trace contextRef="#ctx0" brushRef="#br0" timeOffset="55363">12954 9208 512,'0'31'0,"-33"-31"0,33 0 0,-30 32 0,-2-32 0,0 32 0,-1-32 0</inkml:trace>
  <inkml:trace contextRef="#ctx0" brushRef="#br0" timeOffset="57197">13747 9144 512,'0'31'0,"0"33"0,0-32 0,-31 63 0,-2 0 0,33 1 0,-30 31 0,-3-32 0,1 32 0,32-32 0,-30 1 0,-3-34 0,33-29 0,0-2 0,0 1 0,0-32 0,0-32 0,0 32 0,33-31 0,-3-33 0,2 0 0,-32 1 0,33-32 0,-3 31 0,3 1 0,-2-1 0,-31 33 0,31 31 0,2 0 0,-1 31 0,-32 0 0,31 34 0,-31-2 0,32 0 0,0 1 0,-1 32 0,1-65 0,1 0 0,-1 2 0,-2-2 0,3-31 0,-2-31 0,33 31 0,-64-33 0,30-29 0,3-2 0,0 0 0,-33 1 0,0-1 0,0 1 0,-33 30 0,0 33 0,3 0 0,-3 33 0,2-1 0,0-1 0,31 33 0,-33-33 0,3 1 0,30 0 0,0 0 0,30-1 0,-30-31 0,33 0 0,-2 0 0,0-31 0,2 31 0,30-32 0,-30-32 0,-2 33 0,-31-1 0,31 0 0,-31 32 0,0 0 0,0 0 0,32 32 0,-32 0 0,0-1 0,0 1 0,0 0 0,0 0 0,32-1 0,-1-31 0,2 0 0,-1 0 0,-1-31 0,1-1 0,0 0 0,31 0 0,-31-31 0,-1 0 0,2-2 0,-2 3 0,0-1 0,-31 63 0,33-33 0,-33 66 0,0-3 0,0 65 0,0 1 0,-33 31 0,2 32 0,31-32 0,-31 32 0,-2-32 0,33 0 0,-31-32 0,-1 1 0,-1-34 0,3-29 0,30-2 0,0 1 0,-32-64 0,32 1 0,0-33 0,0-32 0,0 1 0,0-32 0,32 1 0,-32-34 0,0 33 0,30 1 0,3-1 0,30 32 0,-30 30 0,29 3 0,-29 29 0,29 3 0,-29 30 0,30 0 0,-31 30 0,0 3 0,-32-2 0,0 0 0,0 34 0,-32-34 0,0 33 0,1-1 0,-34-31 0,34-32 0,0 32 0,-2-32 0</inkml:trace>
  <inkml:trace contextRef="#ctx0" brushRef="#br0" timeOffset="57748">15304 9588 512,'0'33'0,"0"-3"0,0 3 0,-33 29 0,33 66 0,0-33 0,-31 33 0,31-2 0,0 1 0,-32 0 0,32 0 0,0-32 0,-32-31 0,32-1 0,0 1 0,0-64 0,0 31 0,-32-62 0,32 0 0,0-2 0,0-61 0,0-2 0,32-32 0,-32 2 0,0-1 0,32 31 0,0-30 0,32 62 0,-34-31 0,35 32 0,-2-2 0,1 34 0,-33 0 0,32 31 0,-31 0 0,0 31 0,-32-31 0,0 31 0,0 2 0,-32 30 0,0-31 0,1 0 0,-32-1 0,31-31 0,-33 32 0,65-32 0,-30 0 0</inkml:trace>
  <inkml:trace contextRef="#ctx0" brushRef="#br0" timeOffset="59455">15747 9906 512,'33'31'0,"-33"-31"0,0 0 0,32 32 0,-32-32 0,30 0 0,3-32 0,-2 32 0,0-63 0,3 31 0,-3-31 0,0-1 0,2 0 0,-2 1 0,-31-1 0,0 33 0,0-1 0,0 32 0,-31 32 0,-2-1 0,2 33 0,0 32 0,-3-1 0,3-32 0,31 32 0,0-31 0,0-1 0,31-30 0,3-2 0,-3-31 0,0 0 0,2-31 0,-2-33 0,0 32 0,34-32 0,-34 1 0,1 0 0,0-2 0,-1 3 0,-31 29 0,32 33 0,-32 0 0,32 33 0,-32 29 0,0 3 0,0-2 0,0 0 0,-32 1 0,32-32 0,0-1 0,0-31 0,0 0 0,32 0 0,-32-31 0,63-33 0,-30 32 0,-3-63 0,3 32 0,-2-1 0,0 0 0,-31 34 0,65 30 0,-34 0 0,1 30 0,-32 34 0,32 0 0,-1-1 0,-31 1 0,31-1 0,-31-31 0,0 0 0,0-1 0,33-31 0,-33-31 0,31 31 0,1-32 0,-32-32 0,33 1 0,-2 0 0,-31-2 0,31 34 0,-31-33 0,33 64 0,-33 0 0,0 64 0,30-33 0,-30 2 0,0 30 0,0 1 0,0-33 0,32 1 0,-32 0 0,0 0 0,0-32 0,0-32 0,34 0 0,-3 0 0,-31 1 0,31-33 0,-31 1 0,32-1 0,0 33 0,-32-2 0,31 66 0,-31-2 0,0 0 0,32 2 0,-32 30 0,0 1 0,31-33 0,-31 1 0,33 0 0,-1 0 0,0-1 0,-2 2 0,3-33 0,-1 0 0,31-33 0,0 2 0,-30-1 0,-2-32 0,0 33 0,2-33 0,-2-32 0,-31 34 0,32-1 0,-32-1 0,0 0 0,0 32 0,-32 0 0,32 2 0,0 30 0,-31 0 0,31 30 0,0 2 0,0 31 0,0 1 0,0 32 0,0-1 0,0 0 0,0 0 0,31 33 0,-31-33 0,32 32 0,-32 0 0,31-1 0,-31-30 0,0 30 0,-31-30 0,31-1 0,-32-32 0,-32 1 0,33-32 0,0 0 0,-33-1 0,-1-62 0,35-1 0,-35 0 0,35-32 0,-2 1 0,0-32 0,32-1 0,0 1 0,32 0 0,0-1 0,31 34 0,-31-34 0,31 1 0,33 32 0,-34-1 0,2 33 0,32-2 0,-65 2 0,33 31 0,-33-32 0,1 32 0</inkml:trace>
  <inkml:trace contextRef="#ctx0" brushRef="#br0" timeOffset="59692">17240 9144 512,'0'0'0,"-32"0"0,32 0 0</inkml:trace>
  <inkml:trace contextRef="#ctx0" brushRef="#br0" timeOffset="60671">3397 11112 512,'0'0'0,"0"0"0,0 0 0,0 0 0,0 0 0,0 0 0,0 32 0,32-32 0,-1 0 0,34 0 0,-3 32 0,1-32 0,34 0 0,-66 0 0,32 0 0</inkml:trace>
  <inkml:trace contextRef="#ctx0" brushRef="#br0" timeOffset="61640">5080 10477 512,'0'0'0,"0"0"0,0 0 0,-32 0 0,32 0 0,0 64 0,0-33 0,-32 65 0,32-1 0,-31 1 0,-2-1 0,33 32 0,0-1 0,0-30 0,-31 31 0,31-32 0,-32-1 0,1 2 0,31 0 0,0-64 0,0-1 0,0 2 0,0-33 0,0-33 0,0 2 0,0-33 0,0-30 0,31-2 0,-31 1 0,0-32 0,32-1 0,-32 1 0,31-31 0,2 30 0,-2 1 0,1 64 0,0-1 0,31 0 0,-30 64 0,29-31 0,-29 62 0,29 2 0,3-2 0,-34 65 0,33-1 0,-33 1 0,1 30 0,30 1 0,-62 0 0,0 1 0,0-34 0,-31 2 0,0-1 0,-32 0 0,-1-31 0,-32-1 0,34-30 0,-33-3 0,30 3 0,2-66 0,0 3 0,30-3 0,2 2 0,-1-1 0</inkml:trace>
  <inkml:trace contextRef="#ctx0" brushRef="#br0" timeOffset="62873">6064 11239 512,'0'0'0,"0"0"0,-32 0 0,32 0 0,-32 0 0,1 33 0,-33 29 0,1 1 0,30 1 0,-29 0 0,29 30 0,33-28 0,-30-36 0,30 34 0,30-64 0,3 32 0,-2-64 0,0 0 0,2 0 0,30-31 0,-31-32 0,31 32 0,-31-34 0,-32 3 0,63 30 0,-63 32 0,0 1 0,0 62 0,0 1 0,0 1 0,0 62 0,0-32 0,0 32 0,0-31 0,0-1 0,32 0 0,-32-31 0,33-32 0,-33 0 0,30 0 0,35-32 0,-35 2 0,3-3 0,-1-30 0,-1-1 0,1 33 0,0-2 0,-32 2 0,0 31 0,31 31 0,-31 2 0,-31 30 0,31-31 0,-32 31 0,32-30 0,-32-3 0,32-30 0,0 0 0,0 0 0,0-30 0,32-3 0,-32-62 0,32-1 0,-1 2 0,33-34 0,-33 1 0,2 32 0,30-32 0,1 63 0,-1 1 0,-30-1 0,-2 64 0,-31 0 0,31 0 0,-62 0 0,31 64 0,0-1 0,0 65 0,-31-1 0,-2-1 0,1-30 0,1-2 0,31 3 0,-33-2 0,2-65 0,31 3 0,0-33 0,0 33 0,0-66 0,0 33 0,0-63 0,31-1 0,2 0 0,30-30 0,1 30 0,0 0 0,-2 32 0,-29 32 0,-3-31 0,3 31 0,-1 0 0,-32 31 0,0-31 0,-32 65 0,32-34 0,-63 63 0,30-30 0,2 0 0,0 30 0,31-61 0,0 30 0,0 1 0,31-32 0,0-32 0,32 0 0,-30 0 0,31-32 0,-1-32 0,0 34 0,-30-3 0</inkml:trace>
  <inkml:trace contextRef="#ctx0" brushRef="#br0" timeOffset="63836">7524 11176 512,'0'31'0,"-31"1"0,31-32 0,-33 64 0,3 30 0,30-30 0,-32 32 0,-1-34 0,33 34 0,0-64 0,0 0 0,33 0 0,-33-32 0,0-32 0,32 32 0,-2-64 0,3 34 0,-2-36 0,1 4 0,1-34 0,-2 65 0,-31-32 0,31 63 0,1-33 0,-32 66 0,0-33 0,0 63 0,0-32 0,-32 33 0,32 0 0,0-1 0,0 0 0,32-31 0,-32 0 0,32 0 0,31-32 0,-30 0 0,29 0 0,1-32 0,-30-32 0,31 1 0,-33 0 0,1-32 0,-1 31 0,1 1 0,-32 30 0,0 2 0,0 31 0,-32 0 0,32 31 0,-63 2 0,32 30 0,-1 32 0,0-31 0,-1 32 0,33-34 0,0 2 0,0-32 0,33-1 0,31-31 0,-33 0 0,32-31 0,32-1 0,-30 0 0,-2-62 0,0 28 0,33-28 0,-65-1 0,33 32 0,0-1 0,-33 0 0,-31 32 0,31 32 0,-31 0 0,-31 0 0,31 0 0,-31 32 0,-2 1 0,2-2 0,0 33 0,31-1 0,0 1 0,31-1 0,-31-1 0,31 4 0,2-36 0,-2 34 0,0-32 0,2 0 0,-33-32 0,0 31 0,-33 2 0,2-33 0,0 0 0,-33 0 0,0 0 0,1-33 0,30 33 0,2 0 0</inkml:trace>
  <inkml:trace contextRef="#ctx0" brushRef="#br0" timeOffset="64216">9176 11334 512,'0'0'0,"-32"0"0,32 0 0,0 33 0,-33-33 0,3 0 0,-2 30 0,-1 3 0,3-2 0,-3 2 0,33-2 0,0 1 0,33 30 0,-3-29 0,3 30 0,29 1 0,-29-32 0,-1 0 0,-2-1 0,3 2 0,-33-33 0,-33 30 0,33-30 0,-62 0 0,29 33 0,-29-33 0,-1 0 0,30 0 0,1 0 0</inkml:trace>
  <inkml:trace contextRef="#ctx0" brushRef="#br0" timeOffset="65021">9842 11176 512,'0'0'0,"0"0"0,0 0 0,-32 0 0,32 0 0,0 31 0,0 34 0,0 30 0,0-32 0,-31 32 0,31-31 0,0-1 0,0 0 0,0-31 0,0-32 0,0 0 0,0 0 0,0 0 0,0 0 0,0-62 0,0 29 0,0-62 0,31-1 0,-31 32 0,32-30 0,-32 63 0,0-34 0,31 65 0,-31 0 0,0 0 0,0 0 0,32 32 0,-32 32 0,32 0 0,1-1 0,-2 1 0,33-1 0,-1-31 0,-32-32 0,34 30 0,-3-30 0,-29 0 0,29-30 0,-29-2 0,-1-31 0,-1 30 0,-31-31 0,0 34 0,0-34 0,-31 33 0,-1-2 0,-1 33 0,-29 0 0,29 33 0,-29-2 0,29 33 0,1 30 0,1-30 0,-2 0 0,33-1 0,0 0 0,33 1 0,-2-32 0,34 0 0,-3-32 0,-29 31 0,-2-31 0</inkml:trace>
  <inkml:trace contextRef="#ctx0" brushRef="#br0" timeOffset="65378">11145 10732 512,'0'-33'0,"-33"33"0,33 0 0,-32 0 0,0 0 0,1 33 0,-33-2 0,33 32 0,-1 1 0,-31 31 0,31 32 0,-1 0 0,3 1 0,-3 30 0,2-31 0,31 0 0,-32 1 0,32-3 0,0-29 0,0-32 0,32-33 0,-32 1 0,0 0 0</inkml:trace>
  <inkml:trace contextRef="#ctx0" brushRef="#br0" timeOffset="65621">10509 11303 512,'0'0'0,"32"0"0,-32 0 0,0 31 0,31-31 0,33-31 0,-1 31 0,0-31 0,2-2 0,-35 33 0</inkml:trace>
  <inkml:trace contextRef="#ctx0" brushRef="#br0" timeOffset="66574">11270 10954 512,'0'0'0,"0"0"0,0 0 0,-30 63 0,-2-32 0,-1 65 0,3-33 0,-3 33 0,1-2 0,32 34 0,-32-1 0,32-32 0,0 1 0,32-2 0,-32-61 0,32-2 0,1 0 0,30-31 0,-1 0 0,-29 0 0,29-62 0,-28 29 0,-3-30 0,0-32 0,2 31 0,-33 1 0,31 0 0,-31 31 0,-31 0 0,31 32 0,-33 0 0,2 0 0,0 32 0,-3 0 0,3 31 0,0 0 0,31 1 0,0 0 0,0 0 0,31-34 0,0 3 0,34-2 0,-1-31 0,-2 0 0,3 0 0,-2-31 0,0-32 0,31 30 0,-61-30 0,30-1 0,1 2 0,-33 29 0,2 0 0,-33 33 0,0 0 0,-33-30 0,2 30 0,31 0 0,-31 30 0,-2 3 0,3 0 0,-36 29 0,66 2 0,-30-1 0,30-30 0,0 30 0,0-32 0,30 0 0,3 2 0,30-33 0,1 0 0,0-33 0,-1-29 0,1-1 0,-1-1 0,0 0 0,-31-30 0,1-34 0,-2 32 0,0 32 0,2-30 0,-33 63 0,0-2 0,0 1 0,-33 1 0,33 31 0,-31 31 0,31 1 0,-31 32 0,31 0 0,0 30 0,-33 2 0,33 32 0,0-34 0,0 1 0,0 1 0,0-1 0,33-32 0,-33-31 0,0 0 0</inkml:trace>
  <inkml:trace contextRef="#ctx0" brushRef="#br0" timeOffset="66804">12223 11430 512,'0'31'0,"0"-31"0,0 0 0,32 0 0,0 33 0,31-33 0,1 0 0,0 0 0,31 0 0,-32 0 0,0 0 0</inkml:trace>
  <inkml:trace contextRef="#ctx0" brushRef="#br0" timeOffset="67291">12954 11619 512,'0'0'0,"0"0"0,0 0 0,0 0 0,0 0 0,-33 0 0,33 0 0,-30 0 0,-2 0 0,0 33 0,-1-33 0,33 33 0,0-33 0,0 62 0,33-30 0,-1 0 0,0 0 0,-2 32 0,35-34 0,-2 3 0,-31-2 0,-1 0 0,2-31 0,-33 33 0,31-33 0,-62 0 0,-2 32 0,2-32 0,-1 31 0,-1-31 0,-29 0 0,29-31 0,3 31 0,30 0 0</inkml:trace>
  <inkml:trace contextRef="#ctx0" brushRef="#br0" timeOffset="71801">13969 11494 512,'-31'0'0,"31"0"0,0 0 0,-32-33 0,0 33 0,1 0 0,-1 0 0,-1 33 0,2-33 0,0 31 0,-2 1 0,33 0 0,0-2 0,0 36 0,0-36 0,0 34 0,33-32 0,-2 0 0,0 32 0,2-34 0,-1 34 0,-32-33 0,31 2 0,-31 30 0,0-31 0,0 0 0,-31 31 0,-1-31 0,-1 0 0,2-32 0,31 31 0</inkml:trace>
  <inkml:trace contextRef="#ctx0" brushRef="#br0" timeOffset="72593">13874 11970 512,'0'31'0,"32"-31"0,-32 0 0,32 0 0,-1 31 0,1-31 0,1 0 0,-1-31 0,31 0 0,-32-2 0,33 3 0,-34-34 0,3 0 0,0 0 0,-2 1 0,0 0 0,-31 31 0,0 0 0,0 32 0,0 0 0,0 32 0,-31 30 0,31 4 0,-31 28 0,-2 1 0,0 1 0,33-1 0,0 0 0,0-32 0,0-31 0,33 0 0,0-32 0,-33 0 0,31-32 0,0 0 0,1-31 0,0 0 0,-1-33 0,-31 32 0,33 1 0,-1 0 0,-32 31 0,31 0 0,1 32 0,-32 0 0,0 64 0,0-32 0,0 32 0,0-34 0,0 34 0,0 0 0,0-1 0,32-31 0,-2-32 0,-30 0 0,33-32 0,-33 1 0,32-34 0,32 3 0,-33-34 0,-31 33 0,31-1 0,2 2 0,-2 29 0,0 33 0,-31 0 0,0 33 0,33 29 0,-33 2 0,0 32 0,0-33 0,32-1 0,-32 3 0,31-34 0,1 1 0,-32 0 0</inkml:trace>
  <inkml:trace contextRef="#ctx0" brushRef="#br0" timeOffset="72970">15462 11494 512,'-33'0'0,"33"0"0,-30 0 0,-3 0 0,1 31 0,-31-31 0,32 32 0,-1 0 0,0-2 0,0 3 0,1 30 0,31-31 0,0 0 0,31 0 0,-31 0 0,64-1 0,-32 2 0,-1-3 0,2 3 0,-3-2 0,-30 0 0,32 34 0,-32-34 0,0 1 0,-32 0 0,32-1 0,-30-31 0,-3 32 0,33-64 0,-31 32 0,31 0 0</inkml:trace>
  <inkml:trace contextRef="#ctx0" brushRef="#br0" timeOffset="73338">15399 12001 512,'0'0'0,"30"31"0,-30-62 0,0 31 0,33 0 0,-1 0 0,0 0 0,-1-31 0,1-2 0,-1 3 0,1-3 0,0 2 0,1-33 0,-3 32 0,3 0 0,-33 2 0,0-3 0,-33 33 0,33 33 0,-30-33 0,-3 62 0,1 2 0,32-1 0,-32 0 0,1 1 0,31 0 0,0-1 0,31-31 0,1 0 0,-32-32 0,65 0 0,-35 0 0,3 0 0</inkml:trace>
  <inkml:trace contextRef="#ctx0" brushRef="#br0" timeOffset="74652">16542 11747 512,'0'0'0,"-33"0"0,33 0 0,0 0 0,-30 0 0,-3 0 0,0 0 0,33 32 0,-30 0 0,-2-32 0,0 32 0,1 32 0,31-34 0,0 34 0,-32 0 0,32-32 0,0-1 0,0 33 0,0-33 0,0 1 0,32-32 0,-32 32 0,31-32 0,-31 0 0,0 32 0,0-32 0,0 0 0,0 0 0,0 0 0,0 0 0,0 0 0,0 0 0,32 0 0,-32 0 0,0 0 0,0 0 0,0 0 0,0 0 0,0 0 0,0 31 0,0-62 0,0 62 0,0-62 0,0 31 0,0 0 0,0 0 0,0 0 0,0 0 0,0 0 0,0 0 0,0 31 0,0-62 0,0 31 0,0 0 0,0 0 0,0 0 0,0 0 0,0 0 0,0 0 0,0 31 0,0-31 0,0 0 0,0 0 0,0 0 0,32 0 0,-32 0 0,0 0 0,30 0 0,-30 0 0,33 0 0,0-31 0,-3 31 0,-30-32 0,33-32 0,-2 33 0,0-1 0,-31 0 0,33-31 0,-1 30 0,-32-29 0,0 29 0,0 3 0,0-3 0,-32 33 0,-1-31 0,2 31 0,0 31 0,-32 2 0,30-3 0,-30 3 0,31-2 0,0 0 0</inkml:trace>
  <inkml:trace contextRef="#ctx0" brushRef="#br0" timeOffset="75122">17080 11239 512,'0'-32'0,"-30"1"0,30 31 0,-33-64 0,2 64 0,0-31 0,-34 31 0,34-33 0,31 66 0,-33-33 0,33 63 0,-31 0 0,31 2 0,-31 30 0,31 32 0,0-2 0,0 35 0,0-32 0,31-3 0,-31 3 0,31 31 0,-31-33 0,33-30 0,-33 31 0,31-32 0,-31 0 0,0-63 0,0 0 0,0 0 0</inkml:trace>
  <inkml:trace contextRef="#ctx0" brushRef="#br0" timeOffset="75391">16669 11937 512,'0'0'0,"0"0"0,0 0 0,0 0 0,31 0 0,1 0 0,31 33 0,1-2 0,-33-31 0,34 31 0,-3 2 0,1-33 0,-31 32 0,33-32 0</inkml:trace>
  <inkml:trace contextRef="#ctx0" brushRef="#br0" timeOffset="75847">18255 11048 512,'-30'0'0,"-3"-31"0,33 31 0,-32 0 0,2 0 0,-3 31 0,1 33 0,1 0 0,-33 32 0,33-1 0,-2 32 0,2-2 0,-1 3 0,32-1 0,-31 31 0,31-30 0,31-1 0,-31 0 0,0 0 0,32-32 0,-32-31 0,31-1 0,-31-63 0</inkml:trace>
  <inkml:trace contextRef="#ctx0" brushRef="#br0" timeOffset="76692">17717 11937 512,'0'-30'0,"0"30"0,0 0 0,31 0 0,-31 0 0,31 0 0,2 0 0,-2 0 0,1 30 0,-1 3 0,2 29 0,-2-29 0,1 30 0,-32 1 0,32 31 0,-32-32 0,0-31 0,31 31 0,1-30 0,1-33 0,-3 0 0,-30 0 0,32-33 0,1 2 0,-3-1 0,-30-31 0,33 31 0,-33-63 0,0 31 0,0 1 0,-33 30 0,33-29 0,-30 29 0,-3 33 0,-29-30 0,29 60 0,-30-30 0,31 0 0,32 33 0,-32-33 0,32 31 0,0-31 0,32 0 0,0 0 0,-1-31 0,34 31 0,-3-33 0,1 33 0,-30 0 0,31 0 0,-1 0 0,-32 33 0,1-2 0,0 33 0,-32-32 0,0 31 0,0-31 0,0 31 0,0-31 0,0 0 0,0-32 0,0 0 0,0 31 0,0-31 0,0 0 0,0-31 0,0-1 0,31-32 0,-31 33 0,31-33 0,3 1 0,-34-1 0,32 0 0,-2 1 0,3 32 0,-2-1 0,-31 0 0</inkml:trace>
  <inkml:trace contextRef="#ctx0" brushRef="#br0" timeOffset="77385">19049 11144 512,'0'0'0,"-31"32"0,31-32 0,0 0 0,-32 63 0,32-30 0,0 29 0,32 34 0,-32-1 0,0-1 0,0-28 0,0 28 0,0 1 0,0 1 0,0-34 0,0 3 0,0-2 0,-32-31 0,32-1 0,0-31 0,0 0 0,0 0 0,0 0 0,0 0 0,0-31 0,0-1 0,0-31 0,32 31 0,-1-32 0,2 33 0,-1 31 0,-1-33 0,1 33 0,0-30 0,-2 30 0,36 0 0,-36 30 0,2 3 0,0-2 0,-1 0 0,2 2 0,-33-1 0,31-1 0,-31 1 0,-31 31 0,31-31 0,-33 0 0,2 0 0,-1-32 0,-30 0 0,29 31 0,-30-31 0,31-31 0,0 31 0,1-32 0,31 32 0,-32 0 0</inkml:trace>
  <inkml:trace contextRef="#ctx0" brushRef="#br0" timeOffset="77898">19812 12001 512,'0'0'0,"0"-31"0,0 31 0,-31 0 0,-2 0 0,33 0 0,-32 31 0,1-31 0,31 31 0,-33 34 0,2-34 0,31 33 0,0-1 0,0-31 0,31 31 0,2-31 0,-2 0 0,-31-32 0,32 0 0,32 0 0,-33 0 0,2 0 0,-3-32 0,2 0 0,-32 1 0,0-33 0,0 32 0,0-31 0,-32 31 0,32 1 0,-63-1 0,32 32 0,0 0 0,-2 0 0,-30 32 0,30-1 0,33 1 0</inkml:trace>
  <inkml:trace contextRef="#ctx0" brushRef="#br0" timeOffset="80036">20447 12160 512,'-33'0'0,"33"0"0,-30-32 0,-2 32 0,-1-31 0,3-1 0,-3-1 0,1 33 0,32 0 0,-31 0 0,-1 33 0,32-1 0,-32-1 0,32 33 0,0-33 0,0 33 0,0-32 0,0-1 0,32 1 0,-32-32 0,0 0 0,32 0 0,-32 0 0,0-32 0,31-31 0,-31-1 0,32 1 0,1-32 0,-33 0 0,30-1 0,-30 1 0,33-32 0,-33 32 0,32-1 0,-2 2 0,-30 30 0,0 0 0,33 32 0,-33 1 0,0 31 0,0 0 0,0 31 0,0 1 0,0 32 0,0 30 0,0 3 0,0-2 0,0 1 0,0-2 0,0 34 0,0-34 0,0-30 0,31 31 0,-31-32 0,32 1 0,1-32 0,-2-1 0,-31-31 0,31 0 0,1 0 0,0-31 0,-32-1 0,31-32 0,1 1 0,1 0 0,-2-33 0,-31 32 0,32 34 0,-32-34 0,0 32 0,0 32 0,0 0 0,32 0 0,-32 32 0,0-32 0,0 64 0,0-1 0,-32-1 0,32 3 0,32-2 0,-32-31 0,0 31 0,31-31 0,-31 0 0,32-32 0,-32 0 0,32 0 0,-32-32 0,32 0 0,-32-31 0,31-1 0,-31 1 0,33 30 0,-3-29 0,-30 29 0,32 33 0,-32-30 0,0 60 0,0-30 0,0 33 0,0-2 0,0 0 0,0 2 0,0 30 0,32-31 0,-32 0 0,0-1 0,31 1 0,-31-32 0,0 0 0,33 0 0,-1 0 0,-32-32 0,0 1 0,0-1 0,0 0 0,32 1 0,-32 31 0,0 0 0,0 0 0,31 0 0,-31 31 0,0-31 0,32 64 0,-1-33 0,-31 1 0,31 32 0,2-33 0,0-31 0,30 32 0,-32 0 0,0-32 0,2 0 0,-3-32 0,2 32 0,1-32 0,-33-31 0,32 31 0,-32-31 0,0-1 0,0 1 0,0-1 0,0 0 0,-32 34 0,-1-3 0,1 2 0,2 31 0,-3 0 0,2 31 0,0 2 0,-2-3 0,3 34 0,30 0 0,-33-32 0,66 31 0,-3-31 0,-30-1 0,33 1 0,-2-32 0,0 32 0,2-32 0,-3 0 0,2-32 0,1 32 0,-33-32 0,32 1 0,-1-1 0,-31 0 0,32 32 0,-32-31 0,0 31 0,0 0 0,0 0 0,0 31 0,32-31 0,-32 32 0,0 31 0,0 1 0,31 31 0,-31 1 0,32 31 0,-32 0 0,32-32 0,-32 32 0,0 0 0,0-32 0,0 32 0,-32-32 0,0 0 0,1-30 0,-33 29 0,1-62 0,-2 0 0,2-1 0,1-31 0,29 0 0,-30-31 0,63-1 0,-33 0 0,2-31 0,31-1 0,-31 1 0,62-1 0,-31 0 0,64 1 0,-31-1 0,30 2 0,32 29 0,-33 2 0,3-1 0,30 1 0,0 31 0,1 0 0,-1 0 0,0 0 0,-31 0 0,-2 0 0,-30 0 0</inkml:trace>
  <inkml:trace contextRef="#ctx0" brushRef="#br0" timeOffset="80451">21051 11461 512,'0'0'0</inkml:trace>
  <inkml:trace contextRef="#ctx0" brushRef="#br0" timeOffset="197495">1937 13303 512,'0'0'0,"-33"-32"0,33 32 0,-31-31 0,31-2 0,-31 2 0,31 0 0,0-2 0,31 33 0,-31 0 0,0 0 0,0 0 0,0 64 0,-31 0 0,31-1 0,0 32 0,0 0 0,-33 1 0,33-1 0,0 1 0,33-1 0,-33 1 0,0-34 0,0 34 0,0-32 0,0-34 0,0 34 0,31-33 0,-31 2 0,0-1 0,0-32 0</inkml:trace>
  <inkml:trace contextRef="#ctx0" brushRef="#br0" timeOffset="197713">1842 13811 512,'31'0'0,"-31"0"0,31 0 0,2 0 0,29 0 0,34 32 0,-32-32 0,31 0 0,-32-32 0,0 32 0,-31 0 0</inkml:trace>
  <inkml:trace contextRef="#ctx0" brushRef="#br0" timeOffset="197986">2572 13176 512,'0'64'0,"0"-33"0,0 1 0,0 95 0,0-32 0,31 32 0,-31 1 0,0-33 0,32 1 0,-32-2 0,0-30 0,0 0 0,0-34 0,0 2 0,31-32 0</inkml:trace>
  <inkml:trace contextRef="#ctx0" brushRef="#br0" timeOffset="199002">2826 13747 512,'0'33'0,"0"30"0,-33-31 0,33 31 0,0 0 0,0 1 0,33 0 0,-1-33 0,31 2 0,-32-3 0,34-30 0,-3-30 0,2 30 0,-33-64 0,34 0 0,-34 0 0,1 1 0,0 0 0,-1-1 0,-31 33 0,-31-2 0,-1 33 0,0 0 0,-32 33 0,32-33 0,1 63 0,0-31 0,31-2 0,0 3 0,0 0 0,31 29 0,0-30 0,34 0 0,-2 31 0,0-30 0,1 29 0,-1 1 0,-30 34 0,-3-3 0,-30 2 0,0 30 0,-30-30 0,30-32 0,-33-1 0,1-31 0,32 0 0,-31-1 0,-1-31 0,32-63 0,-32 31 0,1-64 0,31 2 0,-32 30 0,0-31 0,32-1 0,32 2 0,-32-3 0,32 2 0,31-31 0,-31 30 0,31-30 0,0 31 0,1-1 0,-33 32 0,66 2 0,-66 29 0,-31 33 0,32 0 0,-32 33 0,31 29 0,-31 2 0,0 32 0,-31-33 0,31-1 0,-32 34 0,32-64 0,0 0 0,0 0 0,0-32 0,32 0 0,-1-32 0,0 0 0,2-30 0,30 29 0,-30 0 0,-33 33 0,31 0 0,-31 66 0,31-36 0,2 34 0,-33 0 0,30 0 0,2-34 0,1 2 0,-1 0 0,-1-1 0,33-31 0,-33 0 0,32-31 0,-30 31 0</inkml:trace>
  <inkml:trace contextRef="#ctx0" brushRef="#br0" timeOffset="200681">4794 13112 512,'0'0'0,"-31"0"0,31 0 0,0 33 0,0-2 0,0 33 0,0 30 0,-33 34 0,2-1 0,-1 0 0,32 0 0,-33-32 0,33 0 0,0-63 0,0 32 0,0-33 0,0-31 0,0 0 0,0 0 0,0 0 0,0-31 0,33-33 0,-33 0 0,32 1 0,-1-32 0,33 63 0,-33-32 0,33 33 0,-1-1 0,-30 0 0,30 32 0,-63 0 0,32 32 0,-64 0 0,0 32 0,1-1 0,-2-1 0,2 4 0,-1-4 0,1 2 0,31-32 0,0 32 0,31-34 0,1-30 0,-1 32 0,33-64 0,31 32 0,-30-30 0,30-34 0,-33 32 0,3-64 0,-2 33 0,0 0 0,-63-1 0,32 33 0,-32-2 0,-32 33 0,1 0 0,-1 33 0,0-2 0,-32 33 0,32-1 0,0 32 0,32-31 0,0-1 0,0-30 0,32-3 0,0 2 0,32-32 0,-32 0 0,0-32 0,31 2 0,-32-34 0,0 0 0,3 0 0,-2 1 0,-2 0 0,-30 63 0,0 0 0,0 0 0,0 30 0,0 3 0,-30 30 0,30-31 0,0 32 0,0-1 0,0-30 0,30-3 0,-30 2 0,64-32 0,-33 32 0,2-32 0,30 0 0,-31-32 0,31 32 0,-31-32 0,0 2 0,31-34 0,-63 0 0,0-30 0,0 28 0,0-28 0,0 30 0,0 1 0,-32 31 0,32 0 0,0 32 0,-31 32 0,31-32 0,0 64 0,0 0 0,0 31 0,31 31 0,1 2 0,1-2 0,-33 2 0,30-2 0,-30 1 0,0 1 0,-30-1 0,-3-32 0,-30 32 0,-1-32 0,1-32 0,0 1 0,-33-64 0,32 32 0,2-64 0,-3 1 0,2-33 0,0 0 0,31-32 0,-32 65 0,64-32 0,0 63 0,0-32 0,33 32 0</inkml:trace>
  <inkml:trace contextRef="#ctx0" brushRef="#br0" timeOffset="204367">7398 13938 512,'0'0'0,"0"0"0,0 0 0,-33-33 0,33 33 0,-30-30 0,30-2 0,-32 32 0,-32 0 0,32 32 0,0-2 0,-31 36 0,31-4 0,-1 2 0,3 32 0,-3-34 0,33-30 0,0-1 0,0 2 0,33-33 0,-3 0 0,3-33 0,-33 2 0,64-1 0,-33-30 0,1-2 0,-32 0 0,32 32 0,-1 0 0,-31 2 0,0 30 0,0 30 0,0 2 0,0 32 0,0 32 0,0-34 0,0 1 0,0-30 0,33-1 0,-1-32 0,-32 32 0,30-32 0,35-32 0,-35 0 0,34-1 0,-32-30 0,32-32 0,-1-32 0,0 32 0,2-32 0,-34 0 0,0 32 0,-31 31 0,0 32 0,33 1 0,-33-1 0,0 32 0,0 0 0,0 0 0,0 0 0,0 63 0,0 2 0,0-3 0,0 34 0,0 31 0,30-32 0,-30 0 0,0 1 0,0-32 0,33 30 0,-33-63 0,0 34 0,32-33 0,-32-32 0</inkml:trace>
  <inkml:trace contextRef="#ctx0" brushRef="#br0" timeOffset="204593">7651 13971 512,'0'0'0,"32"0"0,-32 0 0,32 0 0,-1-33 0,34 33 0,-3-33 0,1 33 0,2-30 0,-33 30 0</inkml:trace>
  <inkml:trace contextRef="#ctx0" brushRef="#br0" timeOffset="205122">9302 13716 512,'32'-32'0,"-32"0"0,0 32 0,32-32 0,-32 1 0,0 31 0,0-31 0,-32-2 0,0 33 0,1 0 0,-34 0 0,3 33 0,-1-2 0,-2-31 0,35 31 0,30 1 0,-33 0 0,66 0 0,-33-32 0,30 64 0,35-33 0,-2 1 0,-1 0 0,3 31 0,-2-30 0,-31 29 0,31 2 0,-63-32 0,0 32 0,0-34 0,-32 34 0,1-33 0,-33 34 0,1-33 0,30-32 0,-29 0 0,29 0 0,-29 0 0,-1-32 0,63 0 0,-33-1 0</inkml:trace>
  <inkml:trace contextRef="#ctx0" brushRef="#br0" timeOffset="205468">9652 13112 512,'0'0'0,"0"0"0,0 0 0,0 33 0,0-2 0,0 33 0,-33-1 0,33 32 0,0 32 0,0 0 0,-31 1 0,31-33 0,0 31 0,31-30 0,-31 0 0,0-34 0,33 1 0,-33 2 0,30-33 0,-30-32 0</inkml:trace>
  <inkml:trace contextRef="#ctx0" brushRef="#br0" timeOffset="206387">9429 13875 512,'33'0'0,"-33"0"0,0 0 0,32 0 0,31-32 0,-1 32 0,34-32 0,-1 32 0,0-31 0,-30 31 0,30-33 0,-32 33 0,0 0 0,1-31 0,-33 31 0,-31 0 0,33 0 0,-66 0 0,33 31 0,-31 2 0,-33 30 0,32-31 0,-32 64 0,34-34 0,-2 2 0,0-1 0,1 0 0,31-31 0,31-32 0,1 32 0,0-32 0,-2 0 0,3-32 0,-2-30 0,34 29 0,-34-30 0,0-1 0,2 2 0,-2 29 0,-31 0 0,0 33 0,0 33 0,0 0 0,0 29 0,-31-30 0,31 32 0,0 0 0,0-2 0,0 1 0,31-30 0,0-1 0,2-32 0,30 0 0,-31 0 0,31-32 0,1-1 0,-32-30 0,32 1 0,-1-66 0,-1 34 0,-29-34 0,-1 32 0,31-31 0,-63 65 0,32-3 0,-32 2 0,0 31 0,0 32 0,0-31 0,0 31 0,0 0 0,31 0 0,-62 31 0,31 1 0,0 31 0,0 33 0,0-1 0,0-32 0,-32 33 0,32-1 0,0 0 0,32 1 0,-32-32 0,0-2 0,0-30 0,0 32 0,0-32 0,0-32 0</inkml:trace>
  <inkml:trace contextRef="#ctx0" brushRef="#br0" timeOffset="207605">10762 13938 512,'0'0'0,"0"0"0,0 0 0,33-33 0,-1 33 0,-2-30 0,35 30 0,-2-32 0,0 0 0,1 1 0,-1-2 0,2 2 0,-2-1 0,-1 0 0,-28 32 0,-3 0 0,0 0 0,-31 32 0,0 0 0,0 32 0,0-33 0,-31 63 0,0-28 0,31-4 0,-34 34 0,34-65 0,0 32 0,34-31 0,-34-32 0,31 32 0,33-32 0,-33-32 0,32 0 0,-30-31 0,30 0 0,-31-1 0,31 2 0,-31-4 0,-2 36 0,-30 30 0,0 0 0,0 0 0,0 0 0,0 30 0,0 36 0,0-4 0,-30 2 0,30-1 0,0 0 0,0 1 0,30-33 0,-30 2 0,33-33 0,0 0 0,30 0 0,-32-33 0,0 2 0,33-1 0,-32-30 0,0-2 0,0 0 0,-32 32 0,31 0 0,-31 2 0,-31 30 0,-1-33 0,0 33 0,0-33 0,-32 33 0,33 0 0,0 0 0,31 0 0,0 0 0,0-30 0,31 30 0,0-32 0,33 32 0,0-32 0,-1 32 0,1 0 0,-1 0 0,-30 0 0,-2 32 0,0 0 0,-31-2 0,33 36 0,-33-36 0,-33 34 0,33 0 0,0-33 0,0 2 0,0-3 0,0 2 0,33-32 0,-3 0 0,35 0 0,-33-32 0,31 2 0,0-3 0,-31 2 0,32-1 0,0 0 0,-34 32 0,-30 32 0,33-32 0,-33 32 0,32-1 0,-32 2 0,30-3 0,-30 34 0,33-33 0,-1 2 0,-1-1 0,33-32 0,0 32 0,-33-64 0,33 32 0,-32 0 0,-1-32 0</inkml:trace>
  <inkml:trace contextRef="#ctx0" brushRef="#br0" timeOffset="207892">11841 13462 512,'0'0'0,"0"0"0,0 0 0,0 0 0,0 0 0</inkml:trace>
  <inkml:trace contextRef="#ctx0" brushRef="#br0" timeOffset="210096">2032 15811 512,'0'-32'0,"0"32"0,0 0 0,0 0 0,0 32 0,0-32 0,0 0 0,0 0 0,32 0 0,-1 0 0,33 0 0,-33 0 0,33 0 0,-1 0 0,0 0 0,2 0 0,-35 0 0</inkml:trace>
  <inkml:trace contextRef="#ctx0" brushRef="#br0" timeOffset="210740">2984 16319 512,'0'0'0,"0"0"0,0 0 0,0-31 0,0-1 0,0 0 0,0-31 0,0-1 0,0 0 0,33-31 0,-2 32 0,-31-33 0,0 1 0,31 31 0,-31 33 0,33-32 0,-33 30 0,0 33 0,0 0 0,0 0 0,0 33 0,31-2 0,-31 32 0,0 1 0,31 31 0,-31 1 0,65-1 0,-34-32 0,1 32 0,0-62 0,31-3 0,-31 3 0,-1-33 0,1 0 0,1-33 0,-3 3 0,2-3 0,-32-29 0,32-34 0,-1 1 0,-31-1 0,0 1 0,33 0 0,-33-1 0,0 34 0,0 29 0,0 2 0,32-1 0</inkml:trace>
  <inkml:trace contextRef="#ctx0" brushRef="#br0" timeOffset="211144">4001 15811 512,'0'33'0,"0"-2"0,-33-31 0,33 63 0,-32-31 0,1 31 0,-2 1 0,33 0 0,0-34 0,0 3 0,33-33 0,-2 0 0,1 0 0,1 0 0,-2-33 0,0 3 0,32-3 0,-63-29 0,32-2 0,-32 32 0,0 0 0,-32 0 0,32 1 0,-30 31 0,-3 31 0,2 1 0,0 0 0,-2-32 0,1 32 0</inkml:trace>
  <inkml:trace contextRef="#ctx0" brushRef="#br0" timeOffset="211467">4794 15304 512,'0'0'0,"-31"31"0,31 1 0,0 32 0,0-2 0,0 34 0,-33-1 0,66 32 0,-33-32 0,0 1 0,31-1 0,-31-31 0,0-1 0,0 1 0,0-33 0,31 1 0,-31-32 0,0 32 0</inkml:trace>
  <inkml:trace contextRef="#ctx0" brushRef="#br0" timeOffset="212309">4634 15811 512,'0'33'0,"-30"-33"0,60 0 0,-30 31 0,0 32 0,33-31 0,-1-32 0,32 32 0,-2-1 0,2-31 0,-1 0 0,33-31 0,-33 31 0,2-32 0,-35 0 0,35 0 0,-35 1 0,2-33 0,-32 32 0,32 1 0,-32-2 0,-32 66 0,32-33 0,-62 31 0,29 34 0,1-3 0,2 34 0,-3-32 0,1-2 0,32-29 0,32 30 0,1-63 0,-3 32 0,2-32 0,31-32 0,-31 32 0,33-33 0,-34-30 0,33 1 0,-33-2 0,1 0 0,-1 32 0,0 1 0,-31 31 0,0 0 0,0 31 0,0 1 0,0 32 0,-31-33 0,31 33 0,0-33 0,0 2 0,0-3 0,0 3 0,0-33 0,31 0 0,3 0 0,-34-33 0,32 3 0,-2-3 0,3-29 0,-2 29 0,0-30 0,2 31 0,-1-31 0,-1 63 0,-31 0 0,32 0 0,-32 31 0,0 33 0,0-32 0,0 32 0,0-2 0,0-29 0,0-3 0,32 3 0,-1-33 0,1 0 0,0 0 0,94-33 0,-31 3 0,33-3 0</inkml:trace>
  <inkml:trace contextRef="#ctx0" brushRef="#br0" timeOffset="212612">6509 15748 512,'-33'0'0,"33"0"0,0 0 0,-31-33 0,31 66 0,-64-33 0,33 0 0,-1 31 0,32 1 0,-33 1 0,33-2 0,0 32 0,0-31 0,33 0 0,-1-1 0,-1 33 0,1-33 0,0 2 0,-1-3 0,-31 3 0,-31-1 0,31-32 0,-32 32 0,0-32 0,32 31 0,-31-31 0,-1-31 0,32 31 0</inkml:trace>
  <inkml:trace contextRef="#ctx0" brushRef="#br0" timeOffset="213554">6604 15875 512,'32'0'0,"-32"-31"0,0 62 0,31-31 0,-31 0 0,0 31 0,0 1 0,0 32 0,0-33 0,0 33 0,0-33 0,0 2 0,31-3 0,-31 3 0,0-33 0,33 0 0,-33 0 0,63 0 0,-30-33 0,-2 3 0,0-34 0,2 33 0,-2-33 0,0 32 0,2 0 0,-3 32 0,-30 0 0,0 32 0,0 0 0,0-1 0,0 33 0,0-33 0,-30 32 0,30-30 0,30-1 0,-30 0 0,33-32 0,-1 31 0,31-31 0,-63 0 0,32 0 0,0-31 0,-32-1 0,31-33 0,-31 35 0,-31-3 0,-1-29 0,32 62 0,-32-33 0,-31 2 0,31 31 0,-1 0 0,3 0 0,30 0 0,0 0 0,0-32 0,30 32 0,3 0 0,31-32 0,-1 32 0,0-32 0,2 32 0,-35 32 0,35-32 0,-35 64 0,3-33 0,-33 2 0,31-2 0,-31 0 0,-31 2 0,31-3 0,-33 3 0,33-33 0,0 0 0,0 32 0,0-32 0,0-32 0,33 32 0,-33 0 0,31 0 0,1-33 0,1 33 0,-2 0 0,-31 0 0,31 33 0,1-33 0,0 32 0,-1 31 0,1-63 0,32 32 0,-33 0 0,32-32 0,-30 0 0,-1 0 0,0 0 0</inkml:trace>
  <inkml:trace contextRef="#ctx0" brushRef="#br0" timeOffset="213745">7047 15653 512,'0'0'0</inkml:trace>
  <inkml:trace contextRef="#ctx0" brushRef="#br0" timeOffset="214112">8287 16541 512,'0'32'0,"0"-32"0,0 0 0,0 64 0,0-32 0,0 0 0,-32 31 0,-1 0 0,2 1 0,-1-64 0</inkml:trace>
  <inkml:trace contextRef="#ctx0" brushRef="#br0" timeOffset="217509">8668 16288 512,'0'31'0,"0"-31"0,0 0 0,31 32 0,-31 0 0,31-32 0,2 0 0,-1 0 0,-1 0 0,33-32 0,-33 0 0,34 1 0,-35-33 0,3 31 0,-1-30 0,-2 1 0,-30-2 0,0 32 0,0-32 0,0 33 0,-30 0 0,-2 31 0,-1 0 0,3 31 0,-3 32 0,-30 1 0,31 0 0,-31 31 0,63-32 0,-32 32 0,32-31 0,32-32 0,-1-1 0,1 2 0,0-33 0,31 0 0,0 0 0,2-33 0,-2 2 0,-1-33 0,3 32 0,-2-63 0,-31 32 0,-1-32 0,1 31 0,-32 32 0,0 0 0,0 32 0,0 0 0,0 0 0,0 32 0,0 0 0,0 32 0,0-2 0,-32 34 0,32-1 0,0-31 0,32-32 0,1-1 0,-33 2 0,0-33 0,32 0 0,-2-33 0,3 2 0,-2-1 0,-31-32 0,31-31 0,2-1 0,-3 34 0,3 29 0,0 2 0,-33 31 0,0 0 0,0 0 0,0 31 0,0 33 0,0 0 0,0-1 0,0-31 0,0 31 0,31-31 0,-31 0 0,0-32 0,31 0 0,-31 0 0,32 0 0,-1-32 0,1 0 0,0 1 0,1-33 0,-2 31 0,1-30 0,-32 1 0,32 29 0,-32 2 0,0 31 0,0 31 0,0-31 0,0 33 0,0 29 0,0 1 0,0-30 0,0 31 0,0-33 0,0 1 0,30-32 0,3 0 0,-2 0 0,1 0 0,-32 0 0,33-32 0,-2-31 0,33 31 0,-64-31 0,31-1 0,0 33 0,-31-2 0,33 2 0,-33 31 0,0 0 0,0 31 0,0 2 0,0-2 0,0 63 0,-33-29 0,33 62 0,0-31 0,-31 29 0,0-28 0,31-3 0,0 2 0,-33-33 0,33-31 0,-31 31 0,31-30 0,0-33 0,0 0 0,0 0 0,0 0 0,0-33 0,-31-30 0,62-32 0,-31-1 0,0 2 0,0-34 0,31 1 0,2 0 0,-2-1 0,33 34 0,-32-1 0,31 31 0,-31 1 0,31 32 0,1-2 0,-33 1 0,32 32 0,-30 32 0,-1 1 0,-2-2 0,3 32 0,-1 1 0,-1 0 0,-31 31 0,0-32 0,-31 1 0,-1-1 0,-31 1 0,31-33 0,-31 32 0,-1-31 0,0 0 0,32-1 0,1-31 0,-1 0 0</inkml:trace>
  <inkml:trace contextRef="#ctx0" brushRef="#br0" timeOffset="218802">11240 15431 512,'0'0'0,"0"0"0,0 31 0,0 0 0,0 33 0,0-1 0,-32 32 0,32 34 0,-33-35 0,3 34 0,30-33 0,-33-32 0,33 1 0,0-1 0,0-31 0,0-32 0,0 0 0,0 0 0,33 0 0,-33-32 0,30-31 0,3-1 0,29 1 0,-29-32 0,29 62 0,-28 2 0,-3 31 0,-31 0 0,31 0 0,-31 31 0,0 2 0,33 29 0,-33-29 0,0 30 0,0-31 0,31 31 0,-31-31 0,63 0 0,-30-32 0,30 32 0,-31-32 0,31-32 0,-1 0 0,-29 0 0,30-31 0,-30-2 0,-33 2 0,0 32 0,0-33 0,0 33 0,-33 31 0,3 31 0,-36-31 0,36 64 0,-2-33 0,0 2 0,1 30 0,-1-31 0,32 0 0,32-1 0,-32-31 0,31 32 0,-31-32 0,32 0 0,0-32 0,-2 32 0,36-31 0,-36-33 0,3 31 0,-33 3 0,31-3 0,-31 33 0,0 0 0,0 0 0,0 33 0,-31-3 0,31 35 0,-33-33 0,33-1 0,0 33 0,33-32 0,-33-1 0,31-31 0,33 0 0,-33 0 0,33 0 0,-32-31 0,31-1 0,0 0 0,-31-31 0,32-1 0,-33 1 0,2-32 0,-3 62 0,3 2 0,-33-1 0,-33 0 0,33 32 0,-63 0 0,32 0 0,0 0 0,-2 0 0,1 0 0,32 32 0,0 0 0,0-1 0,32 2 0,1 29 0,-2-29 0,0 30 0,2 1 0,30-1 0,-31-31 0,-32 31 0,0-63 0,0 63 0,-32-63 0,-1 32 0,3-32 0,-3 32 0,-29-64 0,29 32 0,1 0 0</inkml:trace>
  <inkml:trace contextRef="#ctx0" brushRef="#br0" timeOffset="219114">12763 16033 512,'31'0'0,"-31"0"0,0 0 0,0 33 0,0-33 0,0 31 0,0 0 0,-31 2 0,31 30 0,0-31 0,0 0 0,0-1 0,0 1 0,31 0 0,-31 0 0,33-32 0,-1 31 0,30-31 0,-29 0 0,-1 0 0</inkml:trace>
  <inkml:trace contextRef="#ctx0" brushRef="#br0" timeOffset="219994">13398 16128 512,'0'-31'0,"-31"31"0,31-31 0,-32-2 0,0 2 0,0 31 0,1-32 0,-33 32 0,33 0 0,-2 32 0,33-32 0,0 31 0,0 2 0,0-2 0,33 33 0,29-1 0,-29-31 0,-2 31 0,1 1 0,-32-1 0,32-30 0,-32 29 0,-32-30 0,0-32 0,1 31 0,-33-31 0,33 0 0,-33 0 0,32 0 0,32-31 0,0 31 0,0 0 0,0-32 0,63 32 0,-30 0 0,29-32 0,34 32 0,-1 0 0,0-30 0,-30-3 0,30 33 0,-32-31 0,-1-1 0,-29 0 0,30 0 0,-63 1 0,32-1 0,-32 0 0,0 32 0,-32-33 0,32 33 0,-31 0 0,-34 0 0,34 33 0,0-1 0,-2-32 0,3 63 0,30-31 0,0-32 0,0 32 0,30 0 0,3-1 0,-2 2 0,33-33 0,-1 0 0,1 0 0,32 0 0,-34-33 0,2 2 0,0-1 0,-34 0 0,3 32 0,0-32 0,-2 32 0,-31 0 0,0 0 0,0 32 0,0-32 0,0 32 0,-31 0 0,31-1 0,0 32 0,-33-31 0,33 31 0,0 2 0,-33-33 0,3-2 0,-3 3 0,33-33 0,-31 31 0</inkml:trace>
  <inkml:trace contextRef="#ctx0" brushRef="#br0" timeOffset="220167">13240 15811 512</inkml:trace>
  <inkml:trace contextRef="#ctx0" brushRef="#br0" timeOffset="222461">3810 16986 512,'0'0'0,"0"0"0,0 0 0,-32 31 0,32 1 0,0 1 0,0 62 0,0-32 0,-31 32 0,31 0 0,0 1 0,-32-1 0,32 1 0,-32-1 0,32-1 0,-33-30 0,33 0 0,-31-32 0,31-32 0,0 0 0,0 0 0,0 0 0,0-32 0,31-32 0,-31 0 0,33 1 0,-33-1 0,32-31 0,0 64 0,-32-1 0,31-1 0,1 33 0,-1 0 0,-31 33 0,31-1 0,2-1 0,-2 33 0,1 31 0,1-32 0,-33 1 0,62-33 0,-29 34 0,-3-65 0,2 31 0,33-31 0,-34 0 0,33-31 0,-33-1 0,32-1 0,-30-29 0,-1-2 0,0 32 0,-32-32 0,30 33 0,-60-33 0,30 33 0,-32 31 0,32 0 0,-32 0 0,-32 31 0,32 2 0,1-2 0,-1 33 0,32-1 0,-32-32 0,32 33 0,0-33 0,32 2 0,-32-33 0,63 0 0,-63 0 0,32-33 0,-1 2 0,-31 0 0,33-2 0,-1-30 0,-32 32 0,0-2 0,0 33 0,0-31 0,0 62 0,0-31 0,0 33 0,0 30 0,0-32 0,0 2 0,32-2 0,-32 0 0,30-31 0,3 0 0,-1 0 0,-2 0 0,3-31 0,-1 0 0,-1-2 0,33 2 0,-33-32 0,2 30 0,-2 2 0,1 0 0,-1-2 0,2 33 0,-33 0 0,0 33 0,0 29 0,0 2 0,0 32 0,0-1 0,-33 32 0,33 0 0,0-1 0,0 2 0,-31-1 0,-1-31 0,32-34 0,-31 1 0,31-30 0,0-33 0,0 32 0,0-64 0,0 32 0,0-33 0,0-30 0,0-32 0,0 0 0,-33-32 0,33 0 0,0 0 0,33 1 0,-33 30 0,31-32 0,-31 34 0,32-1 0,-1 31 0,2-32 0,30 65 0,-31-33 0,31 32 0,-30 32 0,29 0 0,1 32 0,1 1 0,-31-2 0,-2 31 0,1-29 0,-32 30 0,0-30 0,-32 29 0,1-29 0,-34 30 0,33-32 0,-63 33 0,32-33 0,0-31 0,-1 0 0,33 0 0,31 0 0</inkml:trace>
  <inkml:trace contextRef="#ctx0" brushRef="#br0" timeOffset="223088">5587 17653 512,'0'0'0,"0"31"0,0-31 0,0 64 0,0 0 0,-31-1 0,31 32 0,0-31 0,0 63 0,0-32 0,0 1 0,0-1 0,0 0 0,0 0 0,0-31 0,0-33 0,-32 2 0,64-3 0,-64-30 0,32 0 0,0-30 0,0-3 0,0-30 0,-31-32 0,31-32 0,-32-1 0,32 1 0,0 1 0,0 30 0,32-31 0,-32 32 0,31 31 0,1-32 0,30 34 0,-28 31 0,-2-2 0,31 1 0,-1 32 0,-29 0 0,30 32 0,-31-32 0,0 64 0,-32-33 0,31 0 0,-31 34 0,-31-1 0,31-33 0,-64 33 0,33-33 0,-34 1 0,3-1 0,-1 2 0,-3-2 0,4-31 0,30 0 0</inkml:trace>
  <inkml:trace contextRef="#ctx0" brushRef="#br0" timeOffset="224454">6095 17430 512,'0'32'0,"0"1"0,0-33 0,0 62 0,0 2 0,0-1 0,0 1 0,0 0 0,0-33 0,0 1 0,32-1 0,-32 2 0,33-33 0,-33 31 0,30-62 0,3 31 0,-1-33 0,-2 2 0,3-32 0,-33 30 0,32-29 0,-1-2 0,-31 32 0,0-32 0,32 64 0,-32-31 0,0 31 0,0 0 0,0 31 0,0 0 0,0 2 0,0-1 0,0 32 0,0-33 0,0 0 0,0 2 0,0-33 0,0 31 0,0-31 0,-32 0 0,32 0 0,0 0 0,0-31 0,32-2 0,-32 2 0,32 0 0,-32-2 0,0 33 0,31 0 0,-31 0 0,0 33 0,0-2 0,33 0 0,-33 2 0,0-2 0,31 1 0,0-32 0,2 31 0,-1-31 0,-1 0 0,33-31 0,-1 31 0,1-32 0,-33 1 0,33-2 0,-33 2 0,2-33 0,-3 1 0,3-1 0,-33 33 0,0-33 0,0 32 0,0 32 0,-33-31 0,3 62 0,-3-31 0,2 32 0,-33 1 0,33-2 0,0 31 0,31-29 0,0 30 0,0-30 0,0 29 0,31-29 0,-31-33 0,64 31 0,-33-31 0,33 0 0,-1-31 0,-31-2 0,63 2 0,-63 0 0,32-33 0,-2-1 0,3 3 0,-35-34 0,3 32 0,30 2 0,-63 30 0,33 0 0,-2 32 0,-31-32 0,0 32 0,-31 0 0,31 32 0,0 0 0,-33 0 0,33-1 0,-32 0 0,32 33 0,0 1 0,0-34 0,32 31 0,32 3 0,-33-34 0,1 33 0,31-33 0,-31 2 0,1 30 0,-33-63 0,0 31 0,0 2 0,-33-33 0,-30 31 0,-1-31 0,2 0 0,-34 0 0,33 0 0,-2 0 0,3 0 0,29 0 0,2 0 0</inkml:trace>
  <inkml:trace contextRef="#ctx0" brushRef="#br0" timeOffset="224913">8319 17526 512,'0'0'0,"0"-31"0,-32 31 0,32 0 0,-32 0 0,-1 0 0,-30 0 0,31 0 0,1 0 0,-32 31 0,63-31 0,-32 31 0,32 0 0,32 2 0,-32-1 0,31-1 0,32 33 0,-31-33 0,31 33 0,-30-32 0,31-1 0,-33 33 0,1-33 0,-32 2 0,0-1 0,0-1 0,-32 2 0,-31-2 0,-2-31 0,2 31 0,0-31 0,0-31 0,-1 31 0,31 0 0</inkml:trace>
  <inkml:trace contextRef="#ctx0" brushRef="#br0" timeOffset="225188">6381 17272 512,'0'0'0,"-31"0"0,31 0 0</inkml:trace>
  <inkml:trace contextRef="#ctx0" brushRef="#br0" timeOffset="225568">8604 18130 512,'0'0'0,"0"0"0,0 0 0,0 0 0,0 0 0</inkml:trace>
  <inkml:trace contextRef="#ctx0" brushRef="#br0" timeOffset="245409">17050 1555 512,'0'-31'0,"-33"31"0,2 0 0,0-32 0,-2 0 0,1 32 0,-32-32 0,2 32 0,-2 0 0,1 32 0,-1 0 0,0 0 0,-32-1 0,34 33 0,-1 0 0,31-1 0,0-31 0,1 31 0,31-31 0,0 0 0,0 31 0,31-30 0,1-3 0,31 34 0,1-32 0,-1 0 0,0 0 0,32 30 0,-30-29 0,30 30 0,-33 1 0,34-33 0,-32 33 0,-33-1 0,2 1 0,-3-33 0,-30 33 0,0 0 0,0-32 0,-30-1 0,-3 33 0,-29-33 0,-3 1 0,1 0 0,-30-32 0,31 32 0,-33-32 0,32 31 0,-32-62 0,34 31 0,-1 0 0,-1-32 0,33 0 0,31 0 0</inkml:trace>
  <inkml:trace contextRef="#ctx0" brushRef="#br0" timeOffset="246035">17303 2159 512,'0'0'0,"0"32"0,0-32 0,0 62 0,0 2 0,32 0 0,-32 31 0,0 33 0,0-2 0,31 32 0,2-30 0,31-1 0,-64 0 0,30-32 0,-30-32 0,0 1 0,0-33 0,0 2 0,0-33 0,0 0 0,0-33 0,-30-29 0,30-34 0,-32 1 0,0-65 0,-1 2 0,2 0 0,31-1 0,0 0 0,0 32 0,31 31 0,2 2 0,-1-2 0,0 64 0,31 2 0,-1-3 0,3 66 0,-1-3 0,-2 34 0,-29 0 0,-2 0 0,1-1 0,-32 32 0,-32-32 0,1 32 0,-2-30 0,-29-3 0,-2 2 0,-1-32 0,35-32 0,-2 0 0</inkml:trace>
  <inkml:trace contextRef="#ctx0" brushRef="#br0" timeOffset="246733">18192 2001 512,'0'0'0,"0"0"0,0 0 0,0 0 0,0 30 0,-32 34 0,2 0 0,30 30 0,-33-30 0,33 32 0,0-33 0,33 0 0,-33-31 0,30 1 0,35-33 0,-35-33 0,34 1 0,0-31 0,-1 31 0,-31-63 0,0-1 0,-32 2 0,0-2 0,0 1 0,-32 0 0,0 32 0,1 31 0,-32 0 0,-1 32 0,1 32 0,30-32 0,1 0 0,32 32 0,0-64 0,0 32 0,32-63 0,1 31 0,30-63 0,-32 31 0,65-32 0,-33 34 0,31-34 0,-28 32 0,-3 0 0,-32 64 0,0 0 0,2 33 0,-33-2 0,0 65 0,0 30 0,0 34 0,0-2 0,0 1 0,32-1 0,-32-30 0,31-2 0,2-62 0,-33-1 0,62-63 0,-30 32 0,-32-32 0</inkml:trace>
  <inkml:trace contextRef="#ctx0" brushRef="#br0" timeOffset="246952">18606 1937 512,'0'31'0,"32"-62"0,-32 31 0,30-32 0,34 0 0,0-31 0,-1-1 0,-30 33 0</inkml:trace>
  <inkml:trace contextRef="#ctx0" brushRef="#br0" timeOffset="248347">19305 1206 512,'0'-31'0,"0"62"0,0-31 0,0 0 0,0 64 0,0 32 0,0-2 0,0 34 0,0 30 0,0 1 0,0-1 0,30-62 0,-30-2 0,32-30 0,-32-32 0,32 0 0,-1-32 0,2-32 0,-33-31 0,31 0 0,0-33 0,2 0 0,-1-30 0,-32 62 0,0 33 0,0 31 0,31 0 0,-31 0 0,0 63 0,0-31 0,0 31 0,0 32 0,31-31 0,2-32 0,-2 32 0,34-34 0,-3-30 0,1 0 0,32-30 0,2-2 0,-2-32 0,-32 0 0,0 2 0,2-34 0,-35 1 0,3 31 0,-2 1 0,-31 30 0,-31-29 0,-2 62 0,3 0 0,-2 0 0,-1 31 0,-30 0 0,31 2 0,32-1 0,0 31 0,0 0 0,65 33 0,-35-2 0,35 2 0,-2 30 0,0 2 0,-30-1 0,-33-31 0,0-2 0,0 2 0,0-33 0,0-32 0,-33-31 0,1 0 0,32 0 0,-31-31 0,31-32 0,-33-33 0,3 2 0,-2-66 0,32 2 0,0-1 0,32-31 0,31-1 0,-32 33 0,65-2 0,-33 34 0,-31 30 0,31 32 0,-30 64 0,-33 0 0,31 0 0,-31 64 0,32 0 0,0 32 0,-1-2 0,-31 1 0,32 0 0,0 1 0,0-64 0,-32 0 0,31-1 0,2-31 0,29-31 0,-30-1 0,-1 0 0,34-31 0,-33 30 0,31 2 0,-32 62 0,-31 2 0,31-1 0,2 31 0,0 32 0,30-31 0,-32-33 0,33 2 0,-34-33 0,2-33 0,33 2 0,-34-1 0,1-32 0,0-31 0,-1-32 0,1 0 0,-32-63 0,32 30 0,-32 2 0,0 63 0,0 30 0,0 3 0,0 62 0,-32-31 0,32 62 0,0 0 0,0 0 0,0 65 0,0 32 0,0-34 0,0 34 0,0-32 0,32-2 0,-32 1 0,0-31 0,0-33 0,0 2 0,0-1 0,0-32 0,0 0 0</inkml:trace>
  <inkml:trace contextRef="#ctx0" brushRef="#br0" timeOffset="248513">21812 1428 512,'0'-31'0,"32"31"0,-32-31 0,63 31 0,0-33 0,32 2 0,0-1 0,34-1 0,-35 33 0,-30-31 0,0 31 0</inkml:trace>
  <inkml:trace contextRef="#ctx0" brushRef="#br0" timeOffset="248850">19748 984 512,'0'31'0,"0"-31"0,-32 0 0</inkml:trace>
  <inkml:trace contextRef="#ctx0" brushRef="#br0" timeOffset="252293">16859 4191 512,'0'0'0,"-33"32"0,33-32 0,-31 31 0,31 32 0,-31 1 0,31 0 0,0 0 0,31-34 0,0 34 0,2-64 0,-2 32 0,1-32 0,1 0 0,-2 0 0,0-32 0,-31 1 0,33-2 0,-3-29 0,-30 30 0,0-32 0,-30 0 0,-3 1 0,33 32 0,-31-1 0,0 64 0,-2-32 0,1 31 0,1 1 0,-2-1 0,33-31 0,-31 0 0,62 0 0,-31-31 0,33-1 0,30 1 0,1-33 0,-33 32 0,32 1 0,-31 31 0,33 0 0,-34 31 0,1 33 0,31-32 0,-31 31 0,-1-32 0,-31 33 0,33-31 0,-33-33 0,0 31 0,0-31 0,32 0 0,-32-31 0,32-2 0,-32 1 0,30-31 0,-30 0 0,33-1 0,-33 32 0,32 1 0,-2 31 0,3 31 0,-1 1 0,-1 32 0,-31-33 0,64 32 0,-33-31 0,2 0 0,30-32 0,-32 0 0,2 0 0</inkml:trace>
  <inkml:trace contextRef="#ctx0" brushRef="#br0" timeOffset="252922">18859 3683 512,'-31'0'0,"-1"0"0,32 0 0,-33 0 0,-29 0 0,29 0 0,3 31 0,-36 1 0,66 0 0,-31 31 0,31-30 0,0 29 0,0-30 0,31 1 0,-31-33 0,66 0 0,-36 0 0,3-65 0,-2 34 0,0 0 0,2-2 0,-1-30 0,-32 63 0,0-32 0,31 32 0,-31 0 0,0 0 0,33 64 0,-2 0 0,-31-2 0,31 66 0,1-33 0,-32 32 0,32 1 0,-1-3 0,-31-29 0,0-32 0,0-2 0,-31-29 0,-1-2 0,32-31 0,-63 0 0,32-31 0,-33-2 0,-1-29 0,3-2 0,29-32 0,3 34 0,30-1 0,0 30 0,0 1 0</inkml:trace>
  <inkml:trace contextRef="#ctx0" brushRef="#br0" timeOffset="254512">19430 3588 512,'0'-32'0,"0"32"0,0 0 0,0-33 0,-31 2 0,-1 31 0,32 0 0,-32 31 0,-31 2 0,30-1 0,3 32 0,-2-2 0,32 2 0,0-1 0,0 1 0,32-33 0,-32-31 0,30 0 0,3 0 0,30 0 0,-31-31 0,0 0 0,-32-33 0,31 32 0,-31 0 0,0 0 0,0 1 0,0 0 0,0-2 0,0 66 0,0-33 0,0 31 0,0 0 0,33 33 0,-33-32 0,0-1 0,31 2 0,-31-33 0,31 0 0,2 0 0,-1-33 0,-1 2 0,-31-1 0,31-32 0,2 2 0,-2-34 0,-31 32 0,0 0 0,0 33 0,32-1 0,-32 32 0,0 32 0,33-1 0,-33 33 0,0 0 0,31-1 0,0 1 0,2-1 0,-3-63 0,2 0 0,-32 0 0,33 0 0,-3-32 0,-30-30 0,0 29 0,0-30 0,33-1 0,-33 0 0,0 33 0,0-1 0,0 64 0,32-32 0,-32 31 0,0 33 0,32-33 0,-32 34 0,31-1 0,-31-33 0,32-31 0,0 31 0,-1-62 0,1 31 0,1-31 0,-3-2 0,3 2 0,-33-34 0,32 34 0,-32-64 0,0 63 0,30 1 0,-30-2 0,0 33 0,0 0 0,0 0 0,0 33 0,0-33 0,0 31 0,33 32 0,-33 1 0,31 0 0,1-32 0,1 32 0,-2-64 0,32 31 0,-31-31 0,31-31 0,1-2 0,-32 2 0,0-1 0,-1-32 0,1 0 0,-32-30 0,32-1 0,-32 31 0,0-32 0,0 33 0,0 31 0,-32 32 0,0 0 0,1 0 0,-1 32 0,0 31 0,1-32 0,-2 34 0,33-1 0,0 31 0,0-64 0,33 1 0,-2-1 0,33 2 0,-33-66 0,33 33 0,-1-31 0,-30-1 0,29 1 0,-30-33 0,-1 0 0,34-32 0,-65 34 0,32-2 0,-32 1 0,0 30 0,0 33 0,0 0 0,0 0 0,0 0 0,0 0 0,0 33 0,0-2 0,31 1 0,-31 32 0,32-2 0,-1-29 0,0 30 0,-31 1 0,33-33 0,0 33 0,-33-32 0,0-1 0,0 2 0,0-2 0,0 0 0,-33-31 0,33 0 0</inkml:trace>
  <inkml:trace contextRef="#ctx0" brushRef="#br0" timeOffset="255907">21589 2349 512,'0'0'0,"-31"0"0,31 32 0,0 0 0,0 31 0,31 32 0,-31 32 0,0 32 0,0-32 0,0-1 0,33-30 0,-33-32 0,0 0 0,0-33 0,30-31 0,-30 0 0,32-31 0,-32-2 0,33 2 0,-33-64 0,32 30 0,-32-29 0,31 30 0,-31 0 0,32 33 0,-32 0 0,32 31 0,-32 31 0,0 0 0,31 2 0,-31 30 0,0 1 0,32-2 0,0 3 0,-32-34 0,31-31 0,2 33 0,-1-66 0,-2 33 0,3-31 0,-1-1 0,-2-32 0,3 1 0,-1 31 0,-32-31 0,31 30 0,-31 2 0,0 31 0,0 0 0,0 31 0,33 2 0,-33 30 0,0 1 0,0-33 0,31 0 0,-31 2 0,31-33 0,33 0 0,-32 0 0,-1-33 0,2 2 0,-2 0 0,0-1 0,-31-32 0,-31 0 0,31 2 0,-31 30 0,-2 0 0,33 32 0,-31 0 0,-1 0 0,32 0 0,-32 0 0,32 0 0,0 0 0,0 0 0,32-32 0,-32 0 0,63 0 0,-30 1 0,29 0 0,2 31 0,-32 0 0,1 0 0,-2 62 0,-31-30 0,0 32 0,31 0 0,-31-2 0,33-29 0,-33-2 0,0 1 0,30-32 0,-30 0 0,32-32 0,-32 32 0,32-31 0,-32-33 0,33 33 0,-33-1 0,0 0 0,31 0 0,-31 64 0,32 0 0,0 31 0,-1-32 0,1 33 0,-1-32 0,1 0 0,1-32 0,-1 0 0,-2 0 0,3 0 0,-2-32 0,0 32 0,2-32 0,-1-32 0,-32 2 0,0-34 0,31 1 0,1-32 0,-32 63 0,32 1 0,-32-1 0,0 64 0</inkml:trace>
  <inkml:trace contextRef="#ctx0" brushRef="#br0" timeOffset="257512">16859 6127 512,'0'0'0,"0"0"0,0 0 0,-33 0 0,33 0 0,0 0 0,33 0 0,-33 0 0,0 0 0,31 0 0,1 0 0,1-31 0,-2 31 0,33-32 0,-34 0 0,36 32 0,-4-32 0,2 1 0,-1 31 0,1-31 0,-32 31 0,0-33 0,-2 33 0,3 0 0,-33 0 0,0 33 0,0-33 0,0 0 0,0 0 0,0 0 0</inkml:trace>
  <inkml:trace contextRef="#ctx0" brushRef="#br0" timeOffset="266164">17843 5809 512,'0'0'0,"0"33"0,-31-33 0,31 32 0,0-32 0,31 31 0,1-31 0,-32 0 0,31 0 0,2-31 0,-2-1 0,33-1 0,-33 2 0,1-33 0,1 1 0,-3-1 0,2 33 0,1-33 0,-33 33 0,-33-1 0,1-1 0,2 2 0,-3 31 0,1 31 0,1 2 0,-1 30 0,-31-30 0,63 62 0,-33-32 0,2 1 0,62-2 0,-31 34 0,64-63 0,-32-2 0,0 0 0,31-31 0,0 0 0,2 0 0,-35-31 0,34 0 0,-31-2 0,-2-30 0,1-1 0,-32 0 0,31-30 0,-31 30 0,0 0 0,-31 1 0,31 30 0,0 33 0,0 0 0,0 0 0,0 33 0,0-1 0,0-1 0,31 33 0,1-33 0,0 33 0,-32-32 0,31-32 0,-31 31 0,31-31 0,3 0 0,-2-31 0,-32-32 0,30-1 0,-30 0 0,0-32 0,33 34 0,-33-2 0,0 32 0,0 32 0,0 0 0,0 32 0,0 32 0,31-2 0,0 3 0,2-1 0,-33-33 0,32 0 0,-1-31 0,2 0 0,-33 0 0,31-31 0,-31 31 0,0-31 0,31-2 0,-31-30 0,0 30 0,0 2 0,0 31 0,0 0 0,0 0 0,0 31 0,0 2 0,32 30 0,0 1 0,-1-33 0,2 2 0,-1-33 0,-1 31 0,1-62 0,0 31 0,-2-64 0,3 33 0,0-65 0,-33 32 0,30 1 0,-30-32 0,0 62 0,32 2 0,-32 0 0,0 62 0,0 0 0,0 33 0,0 32 0,0-1 0,32 32 0,-32 0 0,31-32 0,2 32 0,-2-32 0,-31 1 0,0-32 0,0-33 0,0 0 0,0-31 0,0 0 0,0 0 0,0-62 0,-31-2 0,-2-32 0,-30-30 0,31-1 0,2 0 0,30-1 0,-33 32 0,66 2 0,-33 30 0,0 0 0,30 33 0,2 0 0,0-2 0,32 33 0,-33 33 0,0-2 0,2 0 0,-1 2 0,30 30 0,-29 1 0,-33-2 0,0 3 0,0 30 0,-33-64 0,2 33 0,31-32 0,-31-1 0,31-31 0</inkml:trace>
  <inkml:trace contextRef="#ctx0" brushRef="#br0" timeOffset="267425">19716 4414 512,'0'31'0,"-31"1"0,31 0 0,0 62 0,0 2 0,31 30 0,-31 34 0,0-33 0,32-32 0,1 32 0,-33-65 0,31-29 0,0-1 0,-31-32 0,0 0 0,33-32 0,-33-1 0,0-29 0,30-34 0,-30 1 0,0 1 0,32-3 0,-32 66 0,0-1 0,0 32 0,0 0 0,33 32 0,-33 32 0,30 0 0,3-1 0,-1-1 0,0-29 0,-1 30 0,33-31 0,-1-32 0,-30 0 0,30-32 0,-1 0 0,-29 1 0,30-33 0,-30 0 0,-33-30 0,31 30 0,-31-32 0,0 32 0,-31 2 0,31 62 0,-33 0 0,1 32 0,1-2 0,-2 34 0,3 0 0,-2-1 0,32 1 0,0-1 0,0 1 0,32-33 0,-2 2 0,3-33 0,-2-33 0,1 2 0,1 0 0,-33-2 0,31-30 0,-31 32 0,0-2 0,0-30 0,0 63 0,0 0 0,31 0 0,-31 32 0,0-1 0,0 33 0,32-31 0,-32-3 0,32 3 0,-32-2 0,31-31 0,34-31 0,-34 31 0,1-33 0,31-30 0,-31 32 0,0-33 0,0 0 0,-32-32 0,31 2 0,-31 30 0,0 0 0,0 2 0,0 62 0,0 0 0,0-32 0,0 32 0,0 32 0,0-32 0,0 32 0,33-2 0,-33 3 0,30 30 0,2-31 0,0 32 0,-1-34 0,2 34 0,-1-32 0,-32 32 0,0 0 0,-32-33 0,32 32 0,-33-30 0,2-33 0,31 31 0,-32-31 0,32-31 0,0-2 0,0 3 0,0-3 0</inkml:trace>
  <inkml:trace contextRef="#ctx0" brushRef="#br0" timeOffset="267913">21336 4414 512,'31'0'0,"-31"0"0,0 0 0,0 31 0,0-31 0,31 64 0,-31-1 0,0 0 0,33 1 0,-33-2 0,33 2 0,-3-32 0,-30-32 0,33 0 0,-2 0 0,0-32 0,2-32 0,-3 2 0,2-2 0,1-32 0,-1 2 0,-1-2 0,1 33 0,-32-32 0,32 63 0,-1 0 0,1 32 0,-32 0 0,0 0 0,32 0 0,-32 32 0,0 0 0,0 0 0,31 31 0,-31-32 0,33 33 0,-1 0 0,-32-32 0,30 63 0,-30-32 0,0 1 0,-30-2 0,-2-29 0,-1 30 0,33-31 0,-31-32 0,31 0 0,0 0 0</inkml:trace>
  <inkml:trace contextRef="#ctx0" brushRef="#br0" timeOffset="268108">21494 4127 512,'0'0'0,"0"0"0,0 0 0</inkml:trace>
  <inkml:trace contextRef="#ctx0" brushRef="#br0" timeOffset="268341">22098 4414 512,'0'0'0,"32"0"0,-32 0 0,30-33 0,3 1 0,-1 0 0,-1 1 0,2-1 0,-2-31 0,-31 31 0</inkml:trace>
  <inkml:trace contextRef="#ctx0" brushRef="#br0" timeOffset="268794">22351 4032 512,'0'0'0,"-31"0"0,31 32 0,-31 0 0,-2-1 0,33 33 0,0-1 0,33 0 0,-2-31 0,-31 0 0,31 1 0,33-33 0,-32 0 0,32-33 0,-2 1 0,-29 0 0,30-31 0,-30 0 0,-2-32 0,0 31 0,2-32 0,-33 34 0,0-2 0,0 32 0,0 0 0,0 32 0,0 0 0,0 0 0,30 0 0,-30 32 0,32 0 0,-32-1 0,32 33 0,1-33 0,-33 34 0,31-2 0,1 0 0,-32-31 0,32 32 0,-1-1 0,-31 0 0,0 33 0,32-32 0,-64 30 0,32-30 0,0 0 0</inkml:trace>
  <inkml:trace contextRef="#ctx0" brushRef="#br0" timeOffset="281793">17177 6635 512,'0'0'0,"-31"32"0,31-32 0,0 33 0,0-2 0,0 33 0,0-1 0,0 32 0,0 32 0,0-32 0,0 32 0,0-31 0,0-34 0,31 2 0,0 0 0,-31-32 0,64-1 0,-33-31 0,32 0 0,2-31 0,-3 31 0,3-64 0,-2 32 0,0-32 0,-30 64 0</inkml:trace>
  <inkml:trace contextRef="#ctx0" brushRef="#br0" timeOffset="282631">16986 7398 512,'0'0'0,"0"-33"0,0 3 0,0-3 0,31-31 0,2-31 0,-3-1 0,36 2 0,-35-1 0,32 32 0,0-1 0,-31 33 0,-1-2 0,34 66 0,-33-2 0,-32 33 0,30-1 0,-30 1 0,33 31 0,-33-32 0,32-30 0,-32-3 0,30 2 0,3-32 0,-33 0 0,32-32 0,-1 2 0,2-36 0,-2 4 0,0 30 0,2 1 0,-33-2 0,31 33 0,-31 33 0,0-2 0,32 33 0,-1-34 0,2 36 0,-2-36 0,1 2 0,0 0 0,-1-32 0,34 0 0,-3-32 0,1 0 0,-30 2 0,31-36 0,-33 36 0,1-65 0,-1 31 0,-31 1 0,-31-1 0,31 33 0,-32 31 0,1 0 0,-2 31 0,2 33 0,31-1 0,0 1 0,0-1 0,0-1 0,0-29 0,31 0 0,33-3 0,-1-30 0,1 0 0,32 0 0,-34-30 0,2 30 0</inkml:trace>
  <inkml:trace contextRef="#ctx0" brushRef="#br0" timeOffset="283224">19335 6700 512,'0'0'0,"0"62"0,0-62 0,32 96 0,-32-1 0,32 32 0,32 31 0,-33-31 0,33 1 0,-32-33 0,30 32 0,-62-64 0,33-30 0,-33-2 0,0-31 0,0 0 0,0-31 0,-33-2 0,2-30 0,0-32 0,-34-65 0,34 35 0,0-35 0,-2 2 0,2-1 0,31 1 0,0 62 0,31 1 0,2-1 0,-2 33 0,0 31 0,34 32 0,-34 0 0,64 64 0,-30-33 0,-3 33 0,-29-1 0,-3-31 0,2 31 0,-32 2 0,-32-3 0,2-29 0,-3 30 0,2-63 0,0 31 0,-2-31 0</inkml:trace>
  <inkml:trace contextRef="#ctx0" brushRef="#br0" timeOffset="284094">20034 6254 512,'0'64'0,"0"0"0,0-33 0,32 33 0,0 31 0,-32-32 0,31-31 0,-31 1 0,32-33 0,-32 0 0,0 0 0,0-33 0,0 1 0,0-31 0,0 0 0,-32-1 0,32 1 0,-31-1 0,31 33 0,0 31 0,0 0 0,0 31 0,0 1 0,31 0 0,1-1 0,0-31 0,-1 0 0,34 0 0,-35 0 0,3-31 0,29-1 0,-29-31 0,30 30 0,-30-30 0,-2-1 0,0-31 0,1 32 0,-32-1 0,0 33 0,0 31 0,-32 0 0,1 31 0,0 2 0,-2-2 0,1 32 0,1 1 0,-2 0 0,66-33 0,-33-31 0,31 31 0,34-31 0,-34-31 0,32 0 0,32-2 0,-31 2 0,0-1 0,-1-32 0,1 33 0,0 0 0,-34-2 0,2 33 0,0 0 0,-32 0 0,0 33 0,0 29 0,0 2 0,0-1 0,0 1 0,0 32 0,0-33 0,-32 0 0,32 1 0,-32-1 0,-31-31 0,32 0 0,-1-1 0,0 1 0,0-32 0</inkml:trace>
  <inkml:trace contextRef="#ctx0" brushRef="#br0" timeOffset="284479">21431 5747 512,'0'0'0,"-33"0"0,33 0 0,0 0 0,-31 0 0,31 31 0,-31-31 0,31 31 0,-32-31 0,32 33 0,32-1 0,-32-1 0,31 2 0,0-2 0,2 0 0,0 33 0,-3-32 0,3 32 0,-33-33 0,31 0 0,-62 1 0,31 1 0,-33-2 0,3 1 0,-36 0 0,35-1 0,31-31 0</inkml:trace>
  <inkml:trace contextRef="#ctx0" brushRef="#br0" timeOffset="285512">21717 5842 512,'0'32'0,"-33"-1"0,66 2 0,-33 29 0,0-30 0,32 0 0,-32 0 0,31-32 0,1-32 0,0 0 0,-32 0 0,0-30 0,31 29 0,-31 2 0,0-34 0,0 34 0,32 0 0,-32 31 0,0 0 0,0 31 0,32 33 0,-32-1 0,31-30 0,2-2 0,-33 0 0,32-31 0,-2 0 0,3-31 0,-33 0 0,32-2 0,-32 2 0,30-34 0,-30 3 0,0-2 0,33 1 0,-33 30 0,32 2 0,-32 31 0,31 0 0,-31 31 0,33 2 0,-2 30 0,0-32 0,1 33 0,-32-64 0,32 31 0,0-31 0,-32 0 0,0 0 0,0 0 0,0-31 0,0 0 0,31-33 0,-62 1 0,31-1 0,0 0 0,0 1 0,31 30 0,-31 2 0,33 31 0,-2 0 0,0 31 0,2 2 0,-2-33 0,1 32 0,32-32 0,-33 0 0,32 0 0,1-32 0,-31-1 0,30 2 0,0 0 0,0-33 0,-31 1 0,-32-1 0,0-30 0,0 30 0,0 31 0,-32 2 0,-31 31 0,32 31 0,-1 33 0,0-1 0,-32 32 0,64-31 0,0 32 0,0-34 0,33-29 0,-2-1 0,33-1 0,-1-31 0,33 0 0,-34-31 0,33-1 0,1 32 0,-64-33 0</inkml:trace>
  <inkml:trace contextRef="#ctx0" brushRef="#br0" timeOffset="286573">18255 8446 512,'0'0'0,"-30"0"0,30 0 0,0 0 0,0 0 0,0-33 0,30 2 0,3-1 0,31-32 0,-1 33 0,32-64 0,-33 30 0,4-30 0,28 32 0,2-32 0,-1 31 0,-32 1 0,0 31 0,2 0 0,-34 1 0,1 31 0,-32 0 0,0 0 0,-32 31 0,1 1 0,31 0 0,-32 0 0,-1-1 0,33 33 0,-31-33 0,62 2 0,-31 30 0,33-32 0,-1 2 0,31 29 0,-1-29 0,4-1 0,-4 32 0,1-2 0,-30 2 0,29-1 0,-62 1 0,33-1 0,-66 1 0,2 31 0,0-31 0,-33-1 0,0-31 0,1 0 0,0-1 0,-1-31 0,1 0 0,-1 0 0,32-31 0,0 31 0</inkml:trace>
  <inkml:trace contextRef="#ctx0" brushRef="#br0" timeOffset="288207">19812 8255 512,'31'-31'0,"-31"31"0,0 0 0,0-33 0,0 33 0,-31-31 0,0-1 0,-2-1 0,1 2 0,-32 31 0,2 31 0,30 2 0,-1-1 0,-29 63 0,62-32 0,0 1 0,0 0 0,0-2 0,31-30 0,33 1 0,-32-33 0,-1 0 0,33-33 0,-33 1 0,1-30 0,1 29 0,-2-30 0,0-1 0,-31 2 0,0 29 0,0 2 0,33 31 0,-33 0 0,0 31 0,0 2 0,0 29 0,30 2 0,2-1 0,-32-30 0,33-2 0,-33-31 0,30 0 0,3-31 0,-33-33 0,32 32 0,-32-32 0,32 2 0,-32 29 0,31-30 0,-31-1 0,0 33 0,0-2 0,0 33 0,0 0 0,32 64 0,0-33 0,-1 34 0,1-1 0,1-33 0,-3 0 0,-30-31 0,33-31 0,-1 0 0,-2-33 0,-30 32 0,33-32 0,-33 0 0,31 1 0,-31-1 0,0 33 0,0 0 0,32 31 0,-32 31 0,0 0 0,33 33 0,-33-1 0,31 1 0,0-33 0,1-31 0,0 0 0,-32 0 0,0-31 0,31 0 0,-31-2 0,32-30 0,-32 63 0,33-31 0,-2 31 0,-31 0 0,32 0 0,31 31 0,-31 1 0,0-32 0,31 0 0,-30 0 0,29-32 0,-30 1 0,-1-2 0,2 2 0,-1-33 0,-32 1 0,32-1 0,-64 1 0,32-1 0,-32 33 0,-1 31 0,33 0 0,-31 31 0,-1 1 0,32 32 0,-32-1 0,32-31 0,0 31 0,0-63 0,0 0 0,32 0 0,0-31 0,-32-1 0,31 0 0,2 0 0,-1-31 0,0 31 0,-32 32 0,0 0 0,31 0 0,-31 32 0,32 0 0,-32-1 0,31 33 0,-31-64 0,31 32 0,2-32 0,0 0 0,-3-32 0,3 0 0,-33 0 0,31-31 0,0-1 0,2-31 0,-33 1 0,0-66 0,0 32 0,30 3 0,-30 28 0,0 34 0,0 32 0,0 0 0,-30 31 0,30 31 0,0 33 0,0-1 0,0 32 0,30 32 0,-30-32 0,32 32 0,1-64 0,-1 32 0,-1-62 0,33-2 0,-1 1 0,0-32 0,-30-32 0,62 1 0,-63-2 0,-2 2 0</inkml:trace>
  <inkml:trace contextRef="#ctx0" brushRef="#br0" timeOffset="288768">22383 6795 512,'32'30'0,"-32"3"0,0-33 0,0 64 0,32-33 0,-32 33 0,31-34 0,2 3 0,-2-33 0,0-33 0,2 33 0,-2-62 0,34 30 0,-34-32 0,33 0 0,-64-30 0,30-2 0,-30 1 0,0 32 0,0-1 0,32 33 0,-32-1 0,0 32 0,0 0 0,0 0 0,0 0 0,0 32 0,0-1 0,32 1 0,1 0 0,30 31 0,-31-31 0,31 31 0,0-31 0,2 32 0,-2-33 0,-32 2 0,-31 30 0,0-32 0,-31 33 0,31-32 0,0-32 0</inkml:trace>
  <inkml:trace contextRef="#ctx0" brushRef="#br0" timeOffset="288931">22606 6382 512,'0'0'0</inkml:trace>
  <inkml:trace contextRef="#ctx0" brushRef="#br0" timeOffset="291089">19812 9557 512,'0'0'0,"-31"0"0,31 0 0,0 0 0,-33-33 0,33 33 0,0 33 0,0-33 0,0 31 0,0 32 0,0 1 0,33-33 0,-2 34 0,0-34 0,2 1 0,29-32 0,-29 0 0,-3 0 0,3-32 0,-1 1 0,0-1 0,-1-32 0,1 33 0,0-32 0,-32-1 0,0 31 0,0-30 0,31 63 0,-31-32 0,0 32 0,0 32 0,0 0 0,32 32 0,-32-33 0,33 32 0,-3-30 0,3-33 0,-1 0 0,-2 0 0,-30-33 0,33 3 0,-33-34 0,31 31 0,-31-62 0,32 32 0,-32 0 0,33-1 0,-33 33 0,0-2 0,0 33 0,31 33 0,-31-2 0,31 33 0,-31-1 0,32-30 0,0 29 0,-32-62 0,0 32 0,31-32 0,-31-32 0,0 0 0,32 2 0,-32-36 0,0 36 0,33-34 0,-33 33 0,31-2 0,-31 33 0,64 0 0,-33 0 0,1 33 0,0-2 0,0 1 0,32-32 0,-34 32 0,2-64 0,31 32 0,-30-32 0,-1 1 0,31-2 0,-31-31 0,-32 34 0,31-34 0,-31-32 0,0 33 0,0 0 0,0-1 0,-31 1 0,-1 63 0,1 0 0,31 31 0,-32 1 0,0 32 0,-1 31 0,2-32 0,31 32 0,0-32 0,0 1 0,31-31 0,-31-2 0,65-31 0,-33 0 0,-1-31 0,32-2 0,-32-31 0,2 1 0,0 1 0,-33-34 0,30 32 0,-30-63 0,0 32 0,0-32 0,0 0 0,-30 32 0,-3 0 0,0 63 0,33-1 0,-31 33 0,31 0 0,0 33 0,-31 30 0,31 1 0,31 31 0,-31 1 0,31-2 0,2 34 0,30-65 0,-30 1 0,-2-1 0,33-31 0,-2-1 0,3-31 0,-2-31 0,0-1 0,1 0 0,0-31 0,-2-1 0,-29 0 0,-33-31 0,0 1 0,0 30 0,0 0 0,0 32 0,-33 1 0,3 31 0,30 31 0,-32-31 0,-1 64 0,33-32 0,-31 32 0,62-2 0,-31 3 0,33-34 0,29 0 0,-29-31 0,29 0 0,34 0 0,-32-31 0,-1 31 0,1-31 0,0 31 0,-33-33 0,0 33 0,2 0 0,-33 0 0,0 0 0,0 0 0,0 0 0,0 0 0,-33-32 0,2-30 0,0-2 0,-2 0 0,33 1 0,-31-32 0,31 30 0,31-30 0,-31 32 0,64-1 0,-33 33 0,-31 31 0,33-31 0</inkml:trace>
  <inkml:trace contextRef="#ctx0" brushRef="#br0" timeOffset="291301">22955 8318 512,'0'0'0</inkml:trace>
</inkml:ink>
</file>

<file path=ppt/ink/ink3.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1023" units="in"/>
        </inkml:traceFormat>
        <inkml:channelProperties>
          <inkml:channelProperty channel="X" name="resolution" value="2109.91626" units="1/in"/>
          <inkml:channelProperty channel="Y" name="resolution" value="1336.88293" units="1/in"/>
          <inkml:channelProperty channel="F" name="resolution" value="41.73807" units="1/in"/>
        </inkml:channelProperties>
      </inkml:inkSource>
      <inkml:timestamp xml:id="ts0" timeString="2012-09-06T10:44:28.256"/>
    </inkml:context>
    <inkml:brush xml:id="br0">
      <inkml:brushProperty name="width" value="0.05292" units="cm"/>
      <inkml:brushProperty name="height" value="0.05292" units="cm"/>
      <inkml:brushProperty name="color" value="#FF0000"/>
    </inkml:brush>
  </inkml:definitions>
  <inkml:trace contextRef="#ctx0" brushRef="#br0">1937 4191 512,'0'0'0,"0"0"0,0 0 0,-33-32 0,33 32 0,0 0 0,-31 0 0,31-32 0,0 32 0,-31 0 0,31 32 0,0 0 0,-33 0 0,33-32 0,-31 31 0,-1 1 0,32-1 0,0 1 0,0-32 0,0 0 0,32 32 0,-1-64 0,2 32 0,-33 0 0,31-32 0,-31 32 0,31-31 0,-31-1 0,0 32 0,-31-31 0,31 31 0,-31 0 0,31 0 0,-33 31 0,2-31 0,-1 32 0,-1-1 0,33-31 0</inkml:trace>
  <inkml:trace contextRef="#ctx0" brushRef="#br0" timeOffset="608">2698 3461 512,'0'0'0,"0"0"0,0 0 0,0 31 0,0 33 0,-32-1 0,32 64 0,0 1 0,0-1 0,0-1 0,0 1 0,0-32 0,-31 1 0,31-2 0,0 2 0,0-32 0,0-2 0,0-29 0,0-2 0,31-31 0,-31 0 0,0 0 0</inkml:trace>
  <inkml:trace contextRef="#ctx0" brushRef="#br0" timeOffset="1224">2286 3683 512,'31'-31'0,"2"-2"0,-33 2 0,62-1 0,1-32 0,34 33 0,29 31 0,-31-33 0,0 33 0,1 33 0,-1-2 0,-31-31 0,-1 64 0,-30-32 0,-2-1 0,-31 33 0,-64-1 0,32-31 0,-30 64 0,-33-65 0,-1 32 0,1 1 0,32-32 0,-2 0 0,33-1 0,1-31 0,31 32 0,0-32 0,63 32 0,-31 0 0,64-1 0,-34 1 0,34 31 0,-1-31 0,-31 32 0,32-32 0,-65 30 0,33-29 0,-33-2 0,-62 33 0,-1-32 0,0 30 0,-32-29 0,-30-2 0,30 1 0,-63 0 0,32 0 0,-1-32 0,32 0 0,33-32 0,-1 32 0</inkml:trace>
  <inkml:trace contextRef="#ctx0" brushRef="#br0" timeOffset="4412">3778 4032 512,'0'0'0,"-31"0"0,31 0 0,-32 0 0,0 0 0,-1 32 0,-30 31 0,31 1 0,2-1 0,-35 0 0,65 1 0,-31-31 0,31-2 0,31 1 0,1-32 0,1 0 0,-3-32 0,2 1 0,31-34 0,-30 2 0,-1 0 0,0-1 0,-1 32 0,-31 1 0,32-1 0,-32 64 0,-32-1 0,32 1 0,0 32 0,-31-1 0,31 0 0,0 2 0,0-34 0,63 1 0,-1-32 0,2 0 0,1-32 0,30 32 0,0-64 0,-32 0 0,1 1 0,-1 0 0,1-1 0,-32 33 0,-32-1 0,0 0 0,-32 32 0,-1 32 0,-30 0 0,0-1 0,0 65 0,-2-33 0,33 0 0,2 2 0,30-34 0,0 1 0,30 0 0,35-32 0,-2 0 0,1-32 0,-1 0 0,33-32 0,-34-31 0,3 0 0,-35-32 0,35 31 0,-34 2 0,2-2 0,-2 32 0,0 2 0,-31 29 0,-31 2 0,31 31 0,0 0 0,0 64 0,-31-2 0,-2 34 0,2 30 0,31 2 0,0-33 0,0-31 0,0-1 0,0-32 0,0 1 0,0-32 0,0 0 0,-32 0 0,32-32 0,32-31 0,-1 0 0,33-1 0,-33 33 0,33-33 0,-1 33 0,1 31 0,-32-33 0,0 33 0,-32 33 0,0-33 0,0 31 0,-32 33 0,-31-33 0,30 33 0,2-1 0,-1-31 0,1 31 0,31-31 0,0 1 0,0-2 0,63-31 0,1 32 0,-1-32 0,65-32 0,-33 32 0,-1-31 0,2 31 0,-1-65 0,1 33 0,-34-31 0,2 0 0,0-1 0,-32 33 0,-32-1 0,31 0 0,-62 1 0,-34 31 0,34 0 0,-63 0 0,28 31 0,4 1 0,-1 0 0,31-1 0,0 1 0,32 0 0,0-32 0,32 32 0,31-32 0,-31-32 0,30 32 0,4 0 0,28 0 0,-63 0 0,34 0 0,-34 32 0,1 31 0,0 0 0,-1 2 0,-31 30 0,-31 31 0,31-30 0,-32-2 0,0 33 0,1-30 0,-34-34 0,34-1 0,0-29 0,-32-2 0,31-31 0,-33 0 0,34-31 0,-32-33 0,-1 0 0,64 1 0,-31-32 0,-2-1 0,66 2 0,-2-34 0,33 2 0,-1 30 0,33 1 0,-1 0 0,0 63 0,0 0 0,-32 1 0,1 62 0,-1-31 0,-30 32 0,-33-32 0,30 32 0,3 0 0,-33-1 0,0 1 0,0-1 0,0-31 0,0 0 0,-33 0 0,33 0 0,33-31 0,-1-1 0,-32-31 0,30-1 0,35 33 0,-34-1 0,1 32 0,-32 0 0,32 32 0,-32 31 0,31-31 0,-31 31 0,0 0 0,33-31 0,-33 0 0,31 1 0,-31-33 0,31 0 0,2 0 0,30 0 0,-32-33 0,2-31 0,-2 33 0,1-32 0,1-1 0,-33 32 0,-33 1 0,1-1 0,1 32 0,-33 0 0,1 0 0,-1 32 0,33-32 0,-33 31 0,64-31 0,0 0 0,31 0 0,2 0 0,29-31 0,3 31 0,-3-32 0,34 32 0,-32 32 0,-33-32 0,33 63 0,-33 1 0,-31-1 0,33-32 0,-33 33 0,0-31 0,0-2 0,0 1 0,0 0 0,0-32 0,30 0 0,3-32 0,-1 0 0,0 1 0,31-34 0,-31-30 0,-1 32 0,2 31 0,-1 0 0,-32 32 0,0 32 0,0 0 0,-32 0 0,32 31 0,0-32 0,-33-31 0,33 32 0,33-32 0,-33 32 0,32-32 0,-32-32 0,30 0 0,3 1 0,-1-1 0,-2-31 0,3 31 0,-2 32 0,1 0 0,-32 0 0,0 32 0,0 31 0,0-31 0,0 31 0,0 2 0,0-34 0,64 1 0,-33-32 0,33 32 0,-1-32 0,-30 0 0,29 0 0,1-64 0,-30 33 0,-1-34 0,-32 33 0,32 1 0,-32-1 0,0 1 0,-32 62 0,-33-31 0,35 63 0,-3-31 0,-29 33 0,62-34 0,-33 1 0,33 0 0,33-2 0,-33-30 0,31 33 0,33-66 0,-34 33 0,35-30 0,-33-34 0,31 0 0,-32-31 0,1 0 0,31 0 0,-30-33 0,-1 34 0,-32-2 0,32 32 0,-32 2 0,0-2 0,0 32 0,0 32 0,0 0 0,0 32 0,0-1 0,-32 33 0,32 31 0,-32 1 0,32-2 0,-33 2 0,33-1 0,0 0 0,33-32 0,-1 1 0,-32-31 0,32-2 0</inkml:trace>
  <inkml:trace contextRef="#ctx0" brushRef="#br0" timeOffset="5434">9271 3968 512,'0'0'0,"-32"33"0,32-33 0,0 31 0,0 33 0,-33-1 0,33 32 0,0 0 0,0-30 0,-30-34 0,30 1 0,0 0 0,0-32 0,0 0 0,0-32 0,30 0 0,-30-32 0,33 0 0,-33 1 0,32-32 0,-1 32 0,33 31 0,-64 32 0,31 0 0,1 32 0,1 31 0,-1-31 0,-2 31 0,3 0 0,-33 1 0,31-31 0,-31-2 0,0-31 0,0 0 0,0-31 0,31-2 0,2-31 0,-3 1 0,3 0 0,0-1 0,-2 33 0,-31 31 0,0-32 0,0 64 0,31-1 0,-31 33 0,32-1 0,-32 0 0,31 1 0,-31-31 0,32-2 0,0 1 0,-32-32 0,33 0 0,-2 0 0,1-32 0,0-32 0,-2 0 0,-30 1 0,33 0 0,-2 31 0,-31 0 0,0 1 0,32 31 0,-32 31 0,0 33 0,0-1 0,0 0 0,33 1 0,-2 0 0,0 0 0,2-64 0,-2 30 0,0-30 0,2 0 0,-1-30 0,-1-2 0,1 0 0,0-32 0,-32 0 0,31 1 0,-31 32 0,0-33 0,0 32 0,0 32 0</inkml:trace>
  <inkml:trace contextRef="#ctx0" brushRef="#br0" timeOffset="5871">11175 4064 512,'0'0'0,"-30"-32"0,30 32 0,-33 0 0,-31 32 0,33-32 0,31 32 0,-32-32 0,0 31 0,1-31 0,31 32 0,0 32 0,31-33 0,1 32 0,0-31 0,-1 0 0,1 32 0,0-32 0,1 0 0,-33-2 0,0 3 0,0-2 0,-33 1 0,1-32 0,0 32 0,-31-32 0,63 0 0,-32-32 0,1 32 0</inkml:trace>
  <inkml:trace contextRef="#ctx0" brushRef="#br0" timeOffset="6110">11525 4159 512,'0'64'0,"0"-33"0,0 1 0,-31 31 0,31 33 0,0-32 0,31-34 0,-31 34 0,31-64 0,-31 32 0</inkml:trace>
  <inkml:trace contextRef="#ctx0" brushRef="#br0" timeOffset="6388">12255 4191 512,'0'0'0,"0"-32"0,0 64 0,-32-32 0,1 0 0,-1 32 0,-32-1 0,0 32 0,33-31 0,0 33 0,-32-2 0,63-1 0,0-29 0,30-2 0,3 1 0,29 0 0,2-32 0,0-32 0,-1 32 0,-31 0 0</inkml:trace>
  <inkml:trace contextRef="#ctx0" brushRef="#br0" timeOffset="8702">13367 4223 512,'-32'0'0,"0"-32"0,32 32 0,-32 0 0,-32 0 0,33 32 0,0-1 0,-2 64 0,2 1 0,-1-2 0,32 2 0,-33-32 0,66-2 0,-33-62 0,32 33 0,-1-33 0,2-33 0,-2 3 0,33-34 0,-33 0 0,1-62 0,32-2 0,-33 2 0,1-33 0,0 31 0,-1 33 0,1 0 0,1 63 0,-33 1 0,0 0 0,0 62 0,-33 0 0,33 65 0,-32-1 0,1 32 0,-1 0 0,32 31 0,0-61 0,32-2 0,-32-1 0,31-30 0,1-32 0,-32 0 0,63-32 0,-31-32 0,31 0 0,1-32 0,-33 0 0,34-30 0,-34-2 0,1 33 0,0 0 0,-1 31 0,1 0 0,-32 32 0,0 32 0,0 0 0,0 31 0,0 0 0,33 33 0,-33-32 0,32-34 0,-2 3 0,-30-2 0,33-31 0,29-31 0,-29-2 0,-3-29 0,3 30 0,0-64 0,-2 33 0,0 0 0,1-1 0,-32 64 0,32 0 0,-32 32 0,31 0 0,-31 62 0,0-30 0,33 0 0,-33 0 0,32-34 0,-1-30 0,-31 0 0,32-30 0,0-2 0,-2-31 0,3-2 0,30 2 0,-30-32 0,-2 31 0,0 33 0,2 31 0,-33 31 0,31 1 0,-31 63 0,31-32 0,-31 34 0,33-34 0,-1-31 0,-1-2 0,-31-30 0,32 0 0,0-30 0,-1-34 0,1 0 0,0 0 0,0 1 0,-32 0 0,31-1 0,2 64 0,-33 0 0,0 32 0,30 32 0,2-1 0,-32-32 0,33 33 0,-3-31 0,-30-2 0,33-31 0,31 0 0,-33-31 0,-31-2 0,32 1 0,-1-31 0,1 0 0,0 31 0,1 0 0,-33 32 0,30 32 0,-30 0 0,33 31 0,-33 0 0,32-31 0,-2 1 0,3-2 0,-2-31 0,0 0 0,3 0 0,-3-31 0,0-2 0,2 1 0,-2 0 0,0 1 0,1 31 0,-32 31 0,33 1 0,-2 0 0,1 1 0,0-2 0,31 1 0,-31-32 0,-2 0 0,36 0 0,-36-32 0,3 32 0,-2-64 0,0 32 0,2-31 0,-1-32 0,-32 31 0,31-31 0,-31 64 0,0-34 0,-31 65 0,31 0 0,-32 32 0,-1 32 0,2 0 0,0 63 0,31-33 0,-33 66 0,66-34 0,-33 2 0,0-2 0,31-31 0,-31 32 0,31-32 0,-31 1 0,-31-1 0,0-31 0,-2-32 0,-30-1 0,30-31 0,3 0 0,-2-31 0,0-34 0,32 3 0,-31-2 0,62-32 0,1 1 0,0 32 0,31-1 0,0 1 0,32 31 0,1 0 0,-32 32 0,31-31 0,-64 31 0,34-33 0,-34 33 0,-31 0 0</inkml:trace>
  <inkml:trace contextRef="#ctx0" brushRef="#br0" timeOffset="11004">18097 3905 512,'0'0'0,"-32"-31"0,32 31 0,-31-64 0,-33 32 0,33 32 0,-33 0 0,1 32 0,-1 32 0,33-2 0,-2 3 0,2-2 0,62 0 0,-31 1 0,64-32 0,0-32 0,-1 0 0,1-32 0,-1 32 0,-31-32 0,31 0 0,-30 1 0,-3-1 0,-30 32 0,32-32 0,-32 64 0,0-32 0,0 63 0,0 1 0,33 62 0,-33 2 0,30-1 0,-30 32 0,33-33 0,-33 2 0,0-34 0,-33 1 0,3-31 0,-3-32 0,1 0 0,2 0 0,-35-32 0,2 0 0,31-32 0,-32-32 0,33 0 0,-1-31 0,1 1 0,62-2 0,1-32 0,32 34 0,31-34 0,1 3 0,29 60 0,3-30 0,-1 64 0,1-1 0,-3 32 0,-29-32 0,-1 32 0,-31-32 0,32 1 0,-65 31 0,1-32 0,0 0 0,-32 1 0,-32-2 0,0 1 0,1 32 0,-34 0 0,-30 65 0,33-2 0,-2 32 0,-1 0 0,34-32 0,0 1 0,31-31 0,0-2 0,62 1 0,-29-64 0,-1 32 0,32-31 0,-33-34 0,0 33 0,1-31 0,0 0 0,-1 31 0,-31-31 0,33 63 0,-33-32 0,0 64 0,0-1 0,32 1 0,-32 32 0,0-1 0,0-32 0,0 1 0,0 0 0,31-32 0,-31 0 0,32-32 0,0 32 0,-2-63 0,3 31 0,30-31 0,-31-1 0,0 1 0,-1 0 0,2 63 0,-33 0 0,0 31 0,31 33 0,-31-1 0,31 1 0,2-1 0,-1-32 0,-32 1 0,31-32 0,-31 0 0,0-32 0,31 32 0,-31-31 0,33-32 0,-33-1 0,0 1 0,31 31 0,-31 0 0,0 32 0,32 32 0,-32 0 0,0-1 0,0 33 0,33-32 0,-33 31 0,31-32 0,0-31 0,2 32 0,-3-32 0,2 0 0,31 0 0,-30-32 0,31 32 0,-33-31 0,33-1 0,-33 1 0,1-33 0,1 1 0,-33 31 0,30-31 0,-30-2 0,33 34 0,-33 31 0,0 0 0,32 0 0,-64 0 0,32 0 0,-33 31 0,33 34 0,-30-2 0,30 0 0,0 1 0,0-1 0,0-31 0,30-1 0,3 1 0,29-32 0,2 0 0,1-32 0,29 1 0,1-32 0,1-1 0,-33 1 0,1-1 0,-32-32 0,-1 34 0,-31 29 0,0 2 0,0-1 0,0 32 0,-31 0 0,31 0 0,-32 32 0,0-1 0,32 2 0,0-2 0,0 0 0,32 34 0,0-2 0,-1 0 0,32 1 0,1-1 0,-33-31 0,2-1 0,-1 1 0,-32 0 0,-32 1 0,-1-2 0,2-31 0,-1 0 0,-30 0 0,29-64 0,2 32 0,31-63 0,0 0 0,0 0 0,0-1 0,31 33 0</inkml:trace>
  <inkml:trace contextRef="#ctx0" brushRef="#br0" timeOffset="12119">21464 3461 512,'0'0'0,"0"0"0,0 0 0,0 62 0,0 3 0,0-1 0,-33 62 0,33-30 0,-33-2 0,33-30 0,0 0 0,0-1 0,0-31 0,0-32 0,0 0 0,0 0 0,33-32 0,0-31 0,-3 31 0,3-31 0,29-2 0,-29 34 0,-3 31 0,-30 31 0,32 1 0,-32 32 0,0 0 0,0-1 0,0 1 0,0-33 0,33 32 0,-1-63 0,-1 32 0,1-32 0,0 0 0,31-32 0,-31 1 0,-1-1 0,34-31 0,-35-1 0,3 33 0,-33-1 0,32 0 0,-32 32 0,0 32 0,0 0 0,-32-1 0,32 33 0,0-1 0,0-31 0,0-1 0,32 1 0,-2-32 0,3 0 0,-1 0 0,32-32 0,-64 1 0,31-32 0,-31-1 0,0-31 0,0 63 0,-31-32 0,31 32 0,-33 32 0,33 0 0,-31 0 0,-1 0 0,32 0 0,0 0 0,0 32 0,32-32 0,-32 0 0,64-32 0,-33 32 0,32 0 0,-31 0 0,0-31 0,-1 31 0,2 0 0,-33 31 0,0 1 0,0 32 0,0 0 0,0-33 0,0 33 0,0-32 0,31-1 0,-31-31 0,31 0 0,-31 0 0,33 0 0,-33-31 0,31 31 0,1-32 0,-32 32 0,33 0 0,-33 32 0,31-1 0,-31 1 0,0 31 0,0-31 0,31 1 0,-31-33 0,33 31 0,-33-31 0,30-31 0,-30 31 0,32-33 0,0 1 0,1-31 0,-2 0 0,33-33 0,-33 1 0,1-1 0,31 34 0,-30-2 0,-33 64 0</inkml:trace>
  <inkml:trace contextRef="#ctx0" brushRef="#br0" timeOffset="13370">2412 5969 512,'0'0'0,"-32"0"0,32 0 0,32 0 0,-32 0 0,0 0 0,33 0 0,30 0 0,1 0 0,30-31 0,-30 31 0,32 0 0,-1-33 0,1 33 0,-34 0 0,2 0 0</inkml:trace>
  <inkml:trace contextRef="#ctx0" brushRef="#br0" timeOffset="13767">4158 5365 512,'-32'64'0,"32"-32"0,0-1 0,0 64 0,0 32 0,0 1 0,0-1 0,-30 31 0,30-31 0,0 1 0,0-33 0,30 0 0,-30-63 0</inkml:trace>
  <inkml:trace contextRef="#ctx0" brushRef="#br0" timeOffset="14003">4032 6413 512,'0'32'0,"-31"-64"0,31 64 0,0-32 0,31-32 0,33 32 0,-34 0 0,35-31 0,-2 31 0,1-32 0,-33 32 0,65-32 0,-64 32 0,0-31 0</inkml:trace>
  <inkml:trace contextRef="#ctx0" brushRef="#br0" timeOffset="14256">4699 5556 512,'0'64'0,"-32"30"0,32-61 0,0 94 0,0-1 0,0 1 0,0 0 0,0-31 0,32-1 0,-32-31 0,0-33 0</inkml:trace>
  <inkml:trace contextRef="#ctx0" brushRef="#br0" timeOffset="15457">4763 6413 512,'0'0'0,"0"0"0,0 0 0,0 0 0,31 0 0,0 0 0,33-31 0,-1-1 0,33 0 0,-33 1 0,2-2 0,-3-30 0,1 32 0,1-2 0,-31-30 0,-2-1 0,-31 33 0,0 0 0,0-2 0,0 33 0,-64 0 0,0 33 0,1 29 0,1 2 0,29-1 0,1 1 0,1-1 0,31 1 0,31 0 0,1-33 0,1 1 0,29-32 0,33 0 0,1-32 0,-32 1 0,-1-1 0,33-31 0,-34 30 0,-29-30 0,29-1 0,-29 33 0,-33-33 0,0 32 0,-33 32 0,2 0 0,0 32 0,-32 0 0,31 31 0,32 1 0,-34-33 0,34 34 0,0-34 0,34-31 0,-2 32 0,-2-64 0,3 32 0,29-31 0,-29-2 0,30-30 0,-31 32 0,0-2 0,-1 2 0,-31-1 0,32 0 0,-32 64 0,0-32 0,0 32 0,0 32 0,-32-33 0,32 0 0,32 1 0,-32 1 0,0-33 0,32 0 0,-1 0 0,1-33 0,1 33 0,-3-32 0,3 1 0,-1 31 0,-32 0 0,30-31 0,-30 62 0,33 0 0,-33 1 0,0 1 0,0-2 0,0 1 0,0-32 0,0 0 0,-33 0 0,33 0 0,0-32 0,0 1 0,65-34 0,-65 3 0,31-2 0,33-32 0,-33-30 0,2 30 0,29-31 0,-29 32 0,-1 31 0,-1 1 0,0 30 0,2 33 0,-33 0 0,0 33 0,0-1 0,0 63 0,0 0 0,0 1 0,0-1 0,0 32 0,31-32 0,1 1 0,1-2 0,-2-30 0,-31-32 0,31 0 0</inkml:trace>
  <inkml:trace contextRef="#ctx0" brushRef="#br0" timeOffset="15702">6476 5969 512,'33'0'0,"-2"0"0,-31 0 0,31 0 0,34 0 0,30 0 0,1 0 0,-34-31 0,2 31 0</inkml:trace>
  <inkml:trace contextRef="#ctx0" brushRef="#br0" timeOffset="16219">7303 5365 512,'0'31'0,"0"34"0,0-34 0,0 64 0,0 1 0,0 30 0,0-30 0,0-1 0,0 1 0,0-32 0,-33-2 0,33-30 0,0-32 0,0 0 0,0 0 0,0-32 0,0 1 0,33-33 0,-33 1 0,32-1 0,31 33 0,-31 0 0,-2 31 0,34 0 0,-32 31 0,32 0 0,-1 1 0,-63 0 0,32 31 0,-32 1 0,0-33 0,-32 34 0,32-2 0,-32-31 0,-30-1 0,29 1 0,1-32 0,1 0 0,-2 0 0</inkml:trace>
  <inkml:trace contextRef="#ctx0" brushRef="#br0" timeOffset="17279">7811 6160 512,'0'0'0,"0"31"0,0-31 0,0 31 0,62 1 0,-29-32 0,-3-32 0,67 32 0,-66-31 0,32 0 0,1-2 0,-33-30 0,2 31 0,-1-31 0,-32 32 0,0-33 0,0 32 0,0 32 0,-32 0 0,-32 32 0,32 32 0,-31-2 0,0 34 0,-1-32 0,64 30 0,-33-30 0,33 0 0,65-33 0,-33 1 0,62-32 0,-30 0 0,32-32 0,30 1 0,-30-1 0,-1-31 0,0-2 0,-31-30 0,-1 32 0,-31-1 0,-32 33 0,0 0 0,0 31 0,-63 0 0,31 31 0,-32 32 0,0 1 0,33 0 0,-33-33 0,64 32 0,-31-30 0,31-2 0,31-31 0,2 0 0,29-31 0,2 31 0,-33-33 0,34-30 0,-2 32 0,-31-2 0,-1 2 0,1 31 0,-32 31 0,33 2 0,-33 29 0,0-30 0,0 32 0,0-32 0,30 0 0,-30-32 0,33 31 0,-33-62 0,62 31 0,-29-32 0,29 0 0,-29-32 0,30-30 0,1 30 0,-33-63 0,34 0 0,-33-1 0,-2 1 0,3 1 0,-2 30 0,-31 1 0,31 63 0,-31 1 0,0 31 0,0 0 0,0 63 0,-31 1 0,31 31 0,0 1 0,0 30 0,0 1 0,0 0 0,0-32 0,0-31 0,31 32 0,-31-65 0,0 32 0,0-63 0,0 33 0</inkml:trace>
  <inkml:trace contextRef="#ctx0" brushRef="#br0" timeOffset="17487">9271 5809 512,'0'0'0,"0"0"0,31 0 0,1-31 0,0 31 0,64 0 0,30-31 0,1 31 0,-32-33 0,-32 33 0</inkml:trace>
  <inkml:trace contextRef="#ctx0" brushRef="#br0" timeOffset="18502">2380 7747 512,'0'0'0,"-30"0"0,30 0 0,0 0 0,0 0 0,0 0 0,30 0 0,-30 0 0,65 0 0,-35 0 0,3 0 0,-1 0 0,31-32 0,0 32 0,34 0 0,-67 0 0,35 0 0,-2-32 0,-32 32 0</inkml:trace>
  <inkml:trace contextRef="#ctx0" brushRef="#br0" timeOffset="24002">3778 7335 512,'0'0'0,"-31"0"0,31 0 0,0 30 0,0-30 0,0 64 0,0-33 0,-32 65 0,32-32 0,-32 63 0,-1-32 0,33 0 0,-31 1 0,31-34 0,31-29 0,-31-1 0,33-1 0,-1-31 0,31-31 0,31 31 0,-30-32 0,32-1 0,-2 2 0,-29 31 0,30-31 0,0-2 0,-31 2 0,-32 31 0,-32 0 0</inkml:trace>
  <inkml:trace contextRef="#ctx0" brushRef="#br0" timeOffset="24255">3587 7588 512,'-32'0'0,"96"-32"0,-33 0 0,2 1 0,62-2 0,-1 2 0,-30 0 0,63-2 0,-32 3 0,-30-3 0,-34 33 0</inkml:trace>
  <inkml:trace contextRef="#ctx0" brushRef="#br0" timeOffset="24502">3715 7969 512,'32'0'0,"-32"-32"0,31 32 0,1-31 0,-1-2 0,64 2 0,-30 0 0,30-2 0,-33 2 0,3-1 0</inkml:trace>
  <inkml:trace contextRef="#ctx0" brushRef="#br0" timeOffset="25558">4604 7588 512,'0'0'0,"0"0"0,0 0 0,30 0 0,-30 32 0,0 31 0,0 1 0,-30 0 0,30 31 0,-32-32 0,32 32 0,-33-31 0,33-32 0,0-1 0,33 2 0,-33-33 0,0-33 0,32 2 0,-32-1 0,30-32 0,3 0 0,-1 1 0,-1-1 0,-31 2 0,33 29 0,-2 2 0,-31 31 0,0 31 0,31 2 0,-31-2 0,0 33 0,33-1 0,-33 1 0,0-33 0,0 0 0,31 2 0,-31-33 0,32 0 0,-1-33 0,2 2 0,30-33 0,-31 33 0,-1-32 0,1 30 0,1-29 0,-3 62 0,-30 0 0,0 0 0,0 0 0,0 31 0,0 33 0,0-33 0,-30 32 0,60-30 0,-30-2 0,32 0 0,1-31 0,-3 0 0,2-31 0,33 0 0,-34-2 0,33-30 0,-1-1 0,-32 2 0,0 29 0,3 2 0,-34 31 0,32 0 0,-32 31 0,0 33 0,-32 0 0,-2 30 0,3 1 0,0 34 0,-1-35 0,32 34 0,-31-66 0,-1 3 0,32-3 0,0-29 0,0-33 0,0 0 0,-32-33 0,32 2 0,0-33 0,0 1 0,32-32 0,-32-1 0,32-30 0,-1 30 0,1-31 0,30 32 0,-28 31 0,28-31 0,2 63 0,0-31 0,-1 63 0,32 0 0,-63 0 0,0 32 0,31 31 0,-63 1 0,0 0 0,0-2 0,-32 2 0,1-1 0,-1-30 0,-31-2 0,31 0 0,-31-31 0,31 0 0,-1 0 0</inkml:trace>
  <inkml:trace contextRef="#ctx0" brushRef="#br0" timeOffset="26723">6318 7207 512,'-33'0'0,"33"31"0,0-31 0,0 64 0,0-1 0,0 32 0,-30 33 0,-2-33 0,32 0 0,-33 0 0,3-31 0,30-1 0,0-30 0,0-2 0,0-31 0,30-31 0,3-2 0,-1 2 0,-2-32 0,3 30 0,-1-29 0,-1 29 0,-31 2 0,32 31 0,-32 31 0,0-31 0,32 33 0,-1-2 0,-31 0 0,33 2 0,-33-2 0,31 1 0,0-32 0,2 0 0,30 0 0,1 0 0,-1-32 0,1 1 0,0-2 0,-2 2 0,-29 0 0,-3-33 0,-30 32 0,0 32 0,-30-32 0,30 32 0,-33 32 0,-29 0 0,29-1 0,-29 2 0,29 29 0,1 2 0,32-32 0,0-1 0,0-31 0,0 0 0,32 0 0,32 0 0,-33-31 0,33-1 0,-33 1 0,2-33 0,-3 33 0,3-2 0,-1 2 0,-32 31 0,0 0 0,0 0 0,0 31 0,-32 2 0,32-2 0,0 0 0,0 2 0,32-2 0,-32-31 0,32 0 0,31 0 0,-31 0 0,32-31 0,-2-2 0,3 2 0,-2-33 0,-32 1 0,34-1 0,-34 1 0,0 31 0,1 0 0,-32 1 0,0-2 0,-32 33 0,32 0 0,-31 33 0,0-2 0,-2 1 0,33 0 0,0 31 0,0-31 0,0 32 0,0 0 0,33-2 0,-33 2 0,31-32 0,-31-1 0,0 2 0,0-2 0,-31 0 0,31-31 0,-33 0 0,1-31 0,1 31 0,31 0 0</inkml:trace>
  <inkml:trace contextRef="#ctx0" brushRef="#br0" timeOffset="27289">7873 7524 512,'0'0'0,"0"32"0,0-32 0,0 64 0,-31-33 0,31 33 0,0-32 0,0 32 0,0-33 0,31 0 0,2 2 0,-3-33 0,3 0 0,31 0 0,-33-33 0,32 2 0,-31 0 0,31-2 0,2-30 0,-33-1 0,-1 33 0,1-1 0,-32 0 0,0 0 0,31 1 0,-62 31 0,31 0 0,-32 0 0,32 0 0,0 31 0,0-31 0,0 32 0,32 0 0,-1 31 0,0-31 0,2 32 0,-1-33 0,32 33 0,-33 0 0,0-1 0,-31-32 0,0 2 0,0-2 0,-31 0 0,-33-31 0,33 0 0,-34 0 0,34 0 0</inkml:trace>
  <inkml:trace contextRef="#ctx0" brushRef="#br0" timeOffset="28195">8699 7937 512,'0'0'0,"31"-31"0,2 31 0,-1 0 0,31-33 0,-31 2 0,31 0 0,0-2 0,-30-30 0,-33 31 0,32 0 0,-32 32 0,-32-31 0,-1 31 0,3 0 0,-35 31 0,34 1 0,-33 0 0,1 31 0,63-30 0,-33-2 0,33 33 0,33-33 0,-1 1 0,-1-1 0,64-31 0,-30 33 0,30-33 0,-32 0 0,32-33 0,0 2 0,0-1 0,-30-32 0,-2 2 0,-32 29 0,0-30 0,-31-1 0,0 33 0,0-1 0,-31 0 0,-33 32 0,34 0 0,-2 0 0,-33 32 0,34 0 0,31 31 0,0-31 0,0 31 0,63 1 0,-30 31 0,29-32 0,2 1 0,-33 0 0,32-1 0,-30-30 0,-33-2 0,-33 0 0,3-31 0,-34 0 0,33-31 0,-32 31 0</inkml:trace>
  <inkml:trace contextRef="#ctx0" brushRef="#br0" timeOffset="28453">8064 7271 512,'32'0'0</inkml:trace>
  <inkml:trace contextRef="#ctx0" brushRef="#br0" timeOffset="30563">10604 7047 512,'0'0'0,"-32"-30"0,32 30 0,0 0 0,-31 0 0,31 0 0,31-32 0,1 32 0,32-32 0,0 1 0,31-2 0,0 2 0,0-2 0,33 3 0,-3-3 0,35 2 0,-65 31 0,32-31 0,-32 31 0,-31 0 0,-1-33 0</inkml:trace>
  <inkml:trace contextRef="#ctx0" brushRef="#br0" timeOffset="30969">11208 6889 512,'32'0'0,"-2"64"0,-30-64 0,33 64 0,-2 32 0,0-2 0,34 1 0,-34 32 0,2-32 0,-2 1 0,-31 31 0,0-32 0,-31 0 0,31-32 0,-33 32 0,2-30 0,-34-34 0,3 2 0,-1-2 0,-32 0 0,30-31 0,2 0 0,-32-31 0,30 0 0,3-2 0,62 2 0,-33-1 0</inkml:trace>
  <inkml:trace contextRef="#ctx0" brushRef="#br0" timeOffset="33035">12096 7493 512,'32'-33'0,"-32"33"0,0 0 0,32-31 0,-64 31 0,32 0 0,-32 0 0,-32 0 0,2 31 0,29 33 0,-30 32 0,0-33 0,31 65 0,0-33 0,32-1 0,0-30 0,32-33 0,0 2 0,-2-33 0,3 0 0,30-33 0,-30 2 0,29-33 0,-29 1 0,30-32 0,-31 31 0,0-31 0,-1 32 0,-31-1 0,32 32 0,-32 1 0,0 31 0,0 63 0,-32-31 0,32 31 0,0 33 0,0-1 0,0-31 0,0 30 0,0-30 0,0-33 0,32 2 0,0-33 0,-32-33 0,31 2 0,1 0 0,1-33 0,-2-32 0,0 1 0,2 32 0,-3-32 0,35 63 0,-65 32 0,32 0 0,-1 32 0,1 31 0,-32 1 0,31 0 0,-31-2 0,0 2 0,0-32 0,0-1 0,0-31 0,0 0 0,32-31 0,0-1 0,-32-32 0,31 2 0,2-2 0,-1 0 0,0 1 0,-2 31 0,3 32 0,-1 0 0,-2 32 0,3 31 0,-33 1 0,0 0 0,32-2 0,-32-29 0,0 30 0,0-63 0,0 0 0,0 0 0,31-32 0,-31 1 0,33-33 0,-2 33 0,0-65 0,2 32 0,-2 33 0,1-1 0,0 32 0,0 0 0,-1 32 0,-31-1 0,32 33 0,-32-1 0,32 1 0,-1-33 0,-31 33 0,32-32 0,1-32 0,-3 0 0,35 0 0,-2 0 0,-32-32 0,0 1 0,34-33 0,-34 0 0,1 1 0,0-1 0,-32 1 0,0 63 0,0-32 0,0 64 0,-32 0 0,0-1 0,1 33 0,-1-1 0,-1 1 0,2 0 0,0-33 0,31 1 0,0-32 0,31 0 0,0 0 0,2 0 0,-1-32 0,-1 1 0,33 31 0,-33-64 0,1 64 0,33 0 0,-65 0 0,30 0 0,-30 64 0,0-33 0,0 32 0,0-30 0,0 29 0,0-62 0,33 33 0,-33-33 0,31 0 0,0-33 0,2-29 0,-3-2 0,3 1 0,31-32 0,-33-1 0,1-31 0,31 32 0,-30-33 0,-1 34 0,-1-2 0,1 34 0,-32-4 0,0 66 0,0 0 0,0 0 0,0 66 0,-32-4 0,1 34 0,-1-2 0,32 34 0,-33-33 0,2 32 0,31-31 0,31-1 0,-31-32 0,33-32 0,-1 2 0,31-33 0,-1 0 0,-29-33 0,30 2 0,32-32 0,-62-32 0,29-1 0,3 1 0,-34 31 0,1-32 0,0 65 0,-32 0 0,0-2 0,0 33 0,-32 0 0,32 0 0,-32 33 0,32-2 0,0 0 0,0 2 0,32 30 0,0-31 0,-1 31 0,1 1 0,32-32 0,-33 32 0,2-2 0,-3 2 0,2-32 0,-32-1 0,0 33 0,-32-33 0,2 2 0,-3-33 0,2 0 0,-1 0 0,0 0 0,32 0 0</inkml:trace>
  <inkml:trace contextRef="#ctx0" brushRef="#br0" timeOffset="33430">15240 6889 512,'-32'33'0,"32"-33"0,-32 0 0,0 0 0,1 31 0,31 1 0,-32-32 0,32 32 0</inkml:trace>
  <inkml:trace contextRef="#ctx0" brushRef="#br0" timeOffset="35417">16033 7271 512,'0'0'0,"0"31"0,0 2 0,0-3 0,0 34 0,0 31 0,0 1 0,0-1 0,0 1 0,0-34 0,0 2 0,-31-32 0,31-1 0,0-31 0,0 0 0,0-31 0,31-32 0,-31-1 0,33 0 0,-2-31 0,0 32 0,1-33 0,1 65 0,-2-2 0,1 2 0,-32 31 0,32 31 0,-32 33 0,31-32 0,-31 63 0,0-31 0,32-1 0,-32 1 0,32 0 0,-2-33 0,36-31 0,-36 32 0,34-32 0,0 0 0,-1-32 0,1 1 0,-33-33 0,33 0 0,-33 1 0,-31-1 0,32 1 0,-32-1 0,-32 0 0,1 64 0,-2 0 0,-29 0 0,30 64 0,-31 0 0,31-1 0,-1 1 0,33-1 0,0 1 0,33-33 0,-1 2 0,31-2 0,0 1 0,1-32 0,-1-32 0,32 32 0,-32-31 0,-31-33 0,33 33 0,-34-33 0,1 0 0,0 1 0,-1 31 0,-31 32 0,32 0 0,-32 0 0,-32 32 0,32 31 0,-31 1 0,31 0 0,-32-33 0,32 33 0,0-33 0,0-31 0,0 0 0,0 0 0,0 0 0,0-31 0,0-2 0,32-29 0,-32-2 0,31 0 0,1-31 0,-1 31 0,2 0 0,-1 2 0,0 29 0,-2 33 0,-30 0 0,0 0 0,33 33 0,-33 29 0,32 2 0,-32 0 0,30 31 0,-30-31 0,33 31 0,-33-31 0,32-33 0,-32 1 0,31-32 0,-31 0 0,0 0 0,0-32 0,0 1 0,33-33 0,-33 0 0,31 1 0,-31-32 0,31 31 0,-31 32 0,0 1 0,33-2 0,-33 33 0,0 33 0,0-2 0,0 1 0,31 32 0,-31-33 0,32 33 0,-1-32 0,2-1 0,-2 2 0,33-33 0,-33 31 0,1-31 0,31-31 0,-31 31 0,1-64 0,-3 32 0,3-32 0,-2 1 0,-31-1 0,0 33 0,0-2 0,-31 33 0,-2 0 0,3 33 0,-3 30 0,1-31 0,2 31 0,30 1 0,0-32 0,30-1 0,2 2 0,1-2 0,30-31 0,1 0 0,-1-31 0,0 31 0,0-64 0,34 32 0,-67-32 0,34 1 0,0-1 0,-32-31 0,-1 31 0,-31 34 0,33-3 0,-33 33 0,-33 0 0,33 0 0,0 33 0,0-33 0,0 30 0,0 3 0,33 29 0,-33 2 0,31-32 0,0 32 0,1-1 0,31 1 0,-63 0 0,0-2 0,0 2 0,-31-32 0,-1 32 0,-31-33 0,-1 0 0,1-31 0,-1 0 0,0-31 0,34 31 0,-2-31 0</inkml:trace>
  <inkml:trace contextRef="#ctx0" brushRef="#br0" timeOffset="35970">19781 6160 512,'0'0'0,"0"31"0,0-31 0,0 31 0,0 1 0,0 32 0,0 0 0,-33 31 0,1 0 0,32 33 0,0-3 0,-31 3 0,-2 32 0,2-2 0,0 0 0,-1 1 0,-32 0 0,33 31 0,-2-32 0,2 33 0,-1-31 0,0-33 0,2-1 0,30-30 0,-33-33 0,33 0 0,33-31 0,-33 1 0</inkml:trace>
  <inkml:trace contextRef="#ctx0" brushRef="#br0" timeOffset="36923">20098 6825 512,'0'0'0,"-32"0"0,32 0 0,0 33 0,0-33 0,0 64 0,0-1 0,0 32 0,0 32 0,0 1 0,32-3 0,-32 3 0,0-1 0,0-31 0,0-1 0,31-32 0,-31 1 0,0-2 0,0-62 0,0 33 0,0-33 0,0 0 0</inkml:trace>
  <inkml:trace contextRef="#ctx0" brushRef="#br0" timeOffset="37784">19843 7588 512,'0'32'0,"0"-1"0,0 1 0,33 0 0,-3 31 0,35-30 0,-35-2 0,35-31 0,-33 0 0,31 0 0,0 0 0,2-31 0,-35-2 0,35 2 0,-35-1 0,-30-32 0,33 1 0,-33 31 0,0-31 0,-33-1 0,33 33 0,-30-2 0,-2 66 0,-1 29 0,3 2 0,-3 32 0,33-33 0,-32 32 0,32-31 0,32 0 0,1-33 0,-3 1 0,3-1 0,-1-31 0,31 0 0,0-31 0,-30 31 0,29-32 0,-30-32 0,0 2 0,-1-2 0,-31 0 0,32 1 0,1-1 0,-33 32 0,0 32 0,0 32 0,0 32 0,0-1 0,0 1 0,0 0 0,0-33 0,0 0 0,0 2 0,0-33 0,31 0 0,-31 0 0,32-33 0,-32 2 0,32 0 0,-1-33 0,1 0 0,0 1 0,0-1 0,-1 1 0,-31 30 0,33 33 0,-3 0 0,-30 33 0,32 30 0,-32 1 0,0-1 0,32 1 0,-32-33 0,0 33 0,31-33 0,2 2 0,-1-33 0,0 0 0,31-33 0,-32 33 0</inkml:trace>
  <inkml:trace contextRef="#ctx0" brushRef="#br0" timeOffset="38111">21749 7398 512,'0'0'0,"-32"-33"0,32 33 0,-33-30 0,1 30 0,2 0 0,-3 0 0,-29 0 0,29 30 0,3-30 0,30 33 0,0-2 0,0 0 0,30 33 0,-30-32 0,33 0 0,29 31 0,-29-31 0,-3 0 0,-30 0 0,32 32 0,-64-33 0,32-31 0,-30 31 0,-3 2 0,2-33 0,-33 0 0,34 0 0,30-33 0</inkml:trace>
  <inkml:trace contextRef="#ctx0" brushRef="#br0" timeOffset="39071">21970 7302 512,'0'63'0,"0"-30"0,0-2 0,-31 33 0,31-1 0,0 32 0,0-31 0,31-1 0,-31-30 0,0-2 0,33-31 0,-33 0 0,32-31 0,-2 31 0,3-33 0,-33-30 0,32-1 0,-2 33 0,3-33 0,-1 32 0,-32 1 0,0-2 0,0 33 0,0 33 0,0-2 0,0 33 0,0-1 0,0 1 0,0-1 0,0-30 0,31-2 0,2 0 0,-2-31 0,-31 0 0,63 0 0,-31-31 0,0 0 0,-32-2 0,31 2 0,-31-1 0,33-32 0,-66 1 0,2 31 0,-1 0 0,0 32 0,0 0 0,-30 0 0,29-31 0,33 31 0,-31 0 0,62-33 0,2 33 0,-2-31 0,0 0 0,33-2 0,-1 33 0,1 0 0,-33 33 0,33-2 0,-32 0 0,1 33 0,29-32 0,-29 32 0,-33-1 0,0-31 0,0 0 0,-33-32 0,33 0 0,33 0 0,-33-32 0,30 0 0,34 0 0,-31 1 0,30-1 0,-31 0 0,-1 0 0,1 64 0,-1-32 0,1 32 0,1 31 0,-1-31 0,-2 32 0,3-33 0,-33 2 0,62-33 0,-29 31 0,-1-31 0,31 0 0,-63-31 0,32 31 0</inkml:trace>
  <inkml:trace contextRef="#ctx0" brushRef="#br0" timeOffset="39303">22130 6858 512,'-32'0'0,"32"0"0,0 0 0</inkml:trace>
  <inkml:trace contextRef="#ctx0" brushRef="#br0" timeOffset="80676">1428 9557 512,'0'-33'0,"-31"33"0,31 0 0,-31 33 0,31-33 0,0 31 0,-33 2 0,2-3 0,-1 3 0,32-2 0,0 0 0,0 2 0,0-33 0,0 0 0,32 0 0,-1 0 0,-31-33 0,0 33 0,33-31 0,-33 0 0,0-2 0,0 3 0,0 30 0,-33-33 0,33 66 0,-31-33 0,-1 30 0,-32-30 0,33 33 0,31-2 0,0-31 0,31 0 0,0 31 0,-31-62 0,33 31 0,-33 0 0,32 0 0,-1-31 0,-31-2 0,0 33 0,0-30 0,0 30 0,0 0 0,0 0 0,-31 0 0,-1 30 0,32-30 0,0 33 0</inkml:trace>
  <inkml:trace contextRef="#ctx0" brushRef="#br0" timeOffset="81355">2793 9081 512,'0'0'0,"0"-33"0,0 2 0,-30 0 0,30-2 0,-33 1 0,1 1 0,0 31 0,1 0 0,-32 31 0,-1 1 0,1 32 0,-2 0 0,2-1 0,32 32 0,-33-1 0,32 2 0,1-32 0,31 0 0,31-33 0,1 2 0,0-3 0,31-30 0,0 0 0,2-30 0,30-3 0,-32 2 0,32-2 0,-63 2 0,31-1 0,-63 32 0,33 0 0,-66 32 0,33-1 0,0 33 0,-30-1 0,30 1 0,-33 0 0,33 31 0,-32 0 0,32-31 0,0 0 0,0-2 0,32-29 0,1-2 0,-3-31 0</inkml:trace>
  <inkml:trace contextRef="#ctx0" brushRef="#br0" timeOffset="82925">3492 9715 512,'0'-31'0,"-32"-2"0,32 33 0,-31-30 0,31-3 0,-32 33 0,0-31 0,32 31 0,-31 0 0,-1 31 0,0 2 0,1 30 0,-2-1 0,1-29 0,32 30 0,0 1 0,0-33 0,0 1 0,32-32 0,-32 0 0,33 0 0,-2-32 0,1 1 0,0-1 0,-1-31 0,1 31 0,-32-32 0,63 33 0,-63-2 0,0 33 0,32 0 0,-32 33 0,0-2 0,-32 33 0,32-32 0,0 31 0,32 0 0,-32-31 0,0 0 0,33 0 0,-33-32 0,30 0 0,2 0 0,0-32 0,-1-32 0,2 33 0,-1-64 0,0 63 0,-1-32 0,1 33 0,-1-2 0,-31 33 0,31 0 0,-62 33 0,31-2 0,0 33 0,0-32 0,31-1 0,-31 1 0,0 0 0,0-32 0,0 0 0,0 0 0,33-32 0,-33 0 0,31 1 0,1-34 0,1 34 0,-33-33 0,31 34 0,0 30 0,2 0 0,-3 30 0,-30 3 0,0-2 0,0 33 0,0-1 0,0-31 0,0 31 0,0-63 0,32 32 0,-32-32 0,0 32 0,33-64 0,-1 32 0,-1-32 0,1-31 0,0 0 0,-1-2 0,1-30 0,32 65 0,-64-3 0,32 2 0,0 31 0,-32 0 0,0 0 0,0 31 0,-32 32 0,32 1 0,-32-33 0,32 34 0,0-34 0,0 33 0,32-64 0,-32 31 0,62-31 0,3 0 0,-35-31 0,35-1 0,-1-31 0,-2-2 0,-29 3 0,-2-34 0,32 32 0,-63 33 0,33-1 0,-33 0 0,0 32 0,-33 0 0,2 32 0,-1 0 0,1 32 0,-2 0 0,-29-1 0,62-32 0,0 33 0,0-32 0,62-1 0,-29 1 0,30-32 0,-32 0 0,65-32 0,-64 1 0,31-1 0,0-32 0,2 0 0,-35 1 0,2-1 0,0 33 0,1-1 0,-2 0 0,-31 32 0,0-30 0,0 60 0,0-30 0,0 32 0,0 0 0,32 32 0,-32 0 0,32-1 0,-1-1 0,-31 3 0,32-34 0,-64 33 0,32-33 0,-31 1 0,-33 0 0,64-32 0,-31 0 0,-2-32 0,33 32 0</inkml:trace>
  <inkml:trace contextRef="#ctx0" brushRef="#br0" timeOffset="84099">5874 9048 512,'0'33'0,"-32"-3"0,32 3 0,0 62 0,-33-1 0,2 2 0,0 32 0,31-34 0,-33 1 0,3-30 0,30-34 0,-32 1 0,32-32 0,32 0 0,-32 0 0,0-32 0,30-31 0,-30-1 0,33 0 0,-2 1 0,0-1 0,2 33 0,-1 31 0,-32 0 0,0 0 0,31 31 0,-31 33 0,0-31 0,0 61 0,0-30 0,0-1 0,32-31 0,-32 0 0,63-1 0,-31 1 0,31-32 0,-31-32 0,31 1 0,2-1 0,-35-31 0,3 31 0,-1-32 0,-1 33 0,-31-2 0,0 33 0,0 33 0,0-2 0,-31 0 0,-1 34 0,32-34 0,0 33 0,0-33 0,32 1 0,-1 0 0,1 0 0,0-32 0,-1-32 0,2 32 0,-2-32 0,-31 0 0,31-31 0,-31 0 0,0-2 0,-31 3 0,31 29 0,-31 3 0,-2-3 0,2 33 0,-1 0 0,0 0 0,32 0 0,0-31 0,32 31 0,0-33 0,32 33 0,-33 33 0,0-33 0,2 31 0,-1 2 0,-32 30 0,31-32 0,-31 33 0,0-32 0,31-1 0,-31 1 0,0-32 0,0 0 0,33-32 0,-33 1 0,31-1 0,1-32 0,1 33 0,-2-32 0,0 30 0,33 33 0,-64 33 0,31-3 0,-31 3 0,33 29 0,-33-29 0,0-1 0,30-1 0,-30 1 0,33-32 0,-33-32 0,0 32 0,0-31 0,0-1 0,0-1 0,0-29 0,32-1 0,-32-34 0,0 66 0,0-33 0</inkml:trace>
  <inkml:trace contextRef="#ctx0" brushRef="#br0" timeOffset="85131">7969 9333 512,'0'0'0,"0"33"0,0-33 0,0 33 0,0-3 0,0 34 0,-33-33 0,33 33 0,0-1 0,-30 1 0,30-33 0,0 34 0,-33-65 0,33 31 0,0-31 0,0 0 0,33-31 0,-3-34 0,3 34 0,-1-33 0,0 1 0,-1 32 0,-31-2 0,32 2 0,-32 31 0,0 31 0,0 2 0,0 31 0,0-1 0,0-1 0,0 3 0,0-2 0,0-31 0,31-1 0,-31-31 0,32-31 0,0-1 0,32 0 0,-32 1 0,31-34 0,-31 3 0,-1-1 0,33 30 0,-32 2 0,-32 31 0,0 0 0,31 0 0,-31 31 0,0 32 0,0 1 0,33-33 0,-33 34 0,0-2 0,31-31 0,-31-1 0,31 1 0,2-32 0,-2 0 0,0-32 0,2 1 0,-1-1 0,31-31 0,-31-2 0,-1 3 0,1 29 0,1-30 0,-3 32 0,-30-2 0,33 33 0,-33 0 0,0 33 0,0-2 0,0 32 0,0 1 0,0 32 0,0-33 0,32 0 0,-32-31 0,30 0 0,3 0 0,-33-1 0,32 2 0,-2-33 0,-30-33 0,0 33 0,33-31 0,-33-1 0,0 0 0,32-31 0,-32 31 0,0-31 0,0-2 0,0 34 0,0-33 0,0 34 0,0-3 0</inkml:trace>
  <inkml:trace contextRef="#ctx0" brushRef="#br0" timeOffset="85566">9779 9429 512,'0'32'0,"0"-32"0,-31 0 0,31 0 0,-33 0 0,0 32 0,-30-32 0,32 31 0,0 2 0,-2-2 0,3-31 0,30 33 0,0-3 0,30 3 0,3-2 0,-2 0 0,0 2 0,32-1 0,-30-1 0,0 1 0,-2 0 0,-31-1 0,0 1 0,-31 0 0,-2 0 0,0-1 0,-30 2 0,32-33 0,0 0 0,-2 0 0,3 0 0</inkml:trace>
  <inkml:trace contextRef="#ctx0" brushRef="#br0" timeOffset="85800">9937 9588 512,'0'33'0,"0"-33"0,0 30 0,-32 3 0,0 29 0,32 3 0,0-34 0,0 33 0,0-1 0,32-31 0,0 0 0,1-32 0,-33 0 0</inkml:trace>
  <inkml:trace contextRef="#ctx0" brushRef="#br0" timeOffset="86090">10732 9621 512,'0'0'0,"-33"0"0,33 0 0,-31 0 0,-1 0 0,-32 30 0,33 3 0,-33 29 0,1-29 0,63 30 0,-33 1 0,2-1 0,31-31 0,31 0 0,2-1 0,-1 2 0,31-33 0,0 0 0,1 0 0,-1-33 0,0 2 0,-30 31 0</inkml:trace>
  <inkml:trace contextRef="#ctx0" brushRef="#br0" timeOffset="86257">10381 9333 512,'-31'-30'0,"0"30"0,31 0 0,-33 0 0,2-32 0</inkml:trace>
  <inkml:trace contextRef="#ctx0" brushRef="#br0" timeOffset="89649">11716 8890 512,'0'0'0,"0"-32"0,0 32 0,-32 0 0,32 0 0,0 32 0,0-1 0,0 65 0,0-2 0,0 34 0,-32-1 0,32 31 0,0-31 0,-31 33 0,31-34 0,-33-30 0,33-32 0,-32-2 0,1-29 0,31-33 0,0 0 0,0-33 0,0 2 0,0-33 0,31-31 0,1 32 0,1-1 0,30 33 0,-31-1 0,31-1 0,-1 2 0,4 31 0,-3 31 0,-32 2 0,0-1 0,2-1 0,-33 64 0,0-31 0,-33-1 0,-29 1 0,29 0 0,-30-1 0,0-32 0,-1 2 0,1-33 0,0 0 0,30 0 0,1-33 0</inkml:trace>
  <inkml:trace contextRef="#ctx0" brushRef="#br0" timeOffset="90958">12001 10001 512,'0'32'0,"31"-32"0,-31 0 0,33 31 0,-33-31 0,31 0 0,1 0 0,0-63 0,31 31 0,-31-31 0,0-1 0,-1 1 0,1-1 0,1 0 0,-33 1 0,31 32 0,-31 31 0,-31 0 0,31 0 0,-33 31 0,1 65 0,1-34 0,-1 34 0,32 31 0,-32-32 0,64-31 0,-32 0 0,32-33 0,-1 1 0,1-32 0,1-32 0,29 1 0,-29-2 0,-3-29 0,35-2 0,-33 0 0,-32-31 0,31 32 0,1 31 0,-32-1 0,31 33 0,-31 0 0,0 65 0,0-2 0,0 0 0,0 1 0,0-1 0,0 1 0,0-33 0,0-31 0,32 0 0,-32-31 0,32 0 0,-1-65 0,2 32 0,-1-31 0,0-1 0,-2 34 0,3 29 0,-33 3 0,32 30 0,-32 63 0,30-1 0,-30 3 0,0 30 0,0-64 0,0 33 0,0-32 0,0-32 0,0 0 0,33 0 0,-33-32 0,0 0 0,0 0 0,32 1 0,-32-1 0,31 0 0,-31 32 0,33 32 0,-33 0 0,31 31 0,0-31 0,2 0 0,-2 32 0,1-64 0,0 31 0,0-31 0,-1-31 0,33 31 0,-33-33 0,1 2 0,1-33 0,-3 1 0,2-32 0,-32 30 0,33-30 0,-33 65 0,-33-3 0,33 2 0,-32 31 0,32 0 0,-30 31 0,30 2 0,-33 30 0,33 32 0,0 0 0,0 32 0,33 0 0,-33 0 0,30 0 0,2-1 0,-32 2 0,0-32 0,0-2 0,0-30 0,0-33 0,-32 2 0,2-2 0,-3-31 0,33 0 0,-32-64 0,1 33 0,-1-33 0,32 32 0,0-30 0,0 29 0,32-30 0,-1-1 0,1 33 0,31-33 0,-31 1 0,1 31 0</inkml:trace>
  <inkml:trace contextRef="#ctx0" brushRef="#br0" timeOffset="91215">12986 9271 512,'0'0'0,"0"0"0,0 0 0,-32 0 0,32 0 0</inkml:trace>
  <inkml:trace contextRef="#ctx0" brushRef="#br0" timeOffset="91691">14287 9524 512,'0'33'0,"0"-2"0,0-31 0,0 63 0,0 32 0,33-30 0,-33 30 0,31-32 0,-31-31 0,31 0 0,1-1 0,0-31 0,-1 33 0,2-33 0,-1-33 0,-1 2 0,1-1 0,0 0 0,-32-31 0,0-1 0,30-32 0,-30 1 0,-30 32 0,30-1 0,0 1 0,0 63 0</inkml:trace>
  <inkml:trace contextRef="#ctx0" brushRef="#br0" timeOffset="92098">14986 9524 512,'0'0'0,"0"0"0,32 33 0,-32-33 0,0 0 0,0 0 0,0 0 0,-32 31 0,-1-31 0,2 63 0,0-30 0,-2-2 0,33 0 0,0 2 0,33-1 0,-2 31 0,0-31 0,2-1 0,-1 1 0,-1 0 0,1-32 0,0 32 0,-32-32 0,0 31 0,-32 2 0,0-33 0,1 0 0,-34 0 0,34 0 0,0 0 0,-2-33 0,2 33 0,31 0 0</inkml:trace>
  <inkml:trace contextRef="#ctx0" brushRef="#br0" timeOffset="92759">15176 9874 512,'32'32'0,"0"-32"0,-32 0 0,31 0 0,2 0 0,29 0 0,-29-32 0,-3 0 0,35 32 0,-33-63 0,-1 30 0,-31 2 0,32-33 0,-32 1 0,0 32 0,0 31 0,0 0 0,-32 0 0,1 31 0,-33 32 0,31 1 0,3 0 0,-3-1 0,33 1 0,0-33 0,0 1 0,63 0 0,-30-32 0,31 0 0,30 0 0,-30 0 0,-1-32 0,32 0 0,-31 1 0,1-1 0,-3-31 0,-29 31 0,-2-32 0,0 33 0,-31-2 0,0 3 0,-31 30 0,-33 30 0,33-30 0,0 64 0,-34-33 0,34 34 0,-2-2 0,3 0 0,30 1 0,0-32 0,30-1 0,3 2 0,-2-33 0,0-33 0,34 2 0,-34-1 0,33-32 0,-33 1 0,1-32 0,1 0 0,-2-32 0,1-1 0,-32 32 0,32 34 0</inkml:trace>
  <inkml:trace contextRef="#ctx0" brushRef="#br0" timeOffset="92908">16351 9017 512,'0'0'0,"0"31"0,0-31 0,0 63 0,-32 34 0,32-2 0,-31 1 0,31 29 0,0-28 0,0-3 0,31 2 0,1-33 0,-32 0 0,32-31 0</inkml:trace>
  <inkml:trace contextRef="#ctx0" brushRef="#br0" timeOffset="93722">17177 9461 512,'-31'0'0,"31"0"0,-34 32 0,2-1 0,2 33 0,-3-1 0,2 1 0,0 0 0,-2-1 0,33-31 0,33 0 0,-33-1 0,31-31 0,-31-31 0,31-1 0,2 0 0,-3 1 0,2-34 0,2 34 0,-3-33 0,-31 1 0,31 32 0,-31 31 0,0 0 0,0 31 0,0 2 0,0 30 0,0-1 0,0 3 0,0-2 0,32-31 0,31-1 0,-31-31 0,-1 0 0,34 0 0,-33-31 0,31-1 0,-1 0 0,-29-31 0,30-1 0,-30 0 0,-2 1 0,0-1 0,-31 33 0,0 31 0,0 0 0,0 0 0,0 0 0,0 0 0,-31 0 0,31 31 0,0 2 0,0 31 0,0-34 0,31 34 0,33 0 0,-32-32 0,32 31 0,-33-31 0,-31 31 0,32-31 0,-32 0 0,0-1 0,-32 2 0,1-2 0,-33-31 0,1 31 0,30-31 0,2 0 0</inkml:trace>
  <inkml:trace contextRef="#ctx0" brushRef="#br0" timeOffset="94686">18478 9524 512,'32'-31'0,"-32"31"0,0 0 0,0 0 0,0 31 0,0-31 0,0 33 0,0-2 0,0 32 0,0 1 0,31 0 0,-31-1 0,31-31 0,-31 0 0,0-1 0,34-31 0,-34 0 0,32 0 0,-32-31 0,30-33 0,-30 1 0,33 30 0,-33-29 0,31-1 0,-31 63 0,31-33 0,-31 66 0,0-3 0,0 3 0,33 29 0,-1 3 0,-32-2 0,31-31 0,2-1 0,-33 1 0,31-32 0,-31 0 0,31 0 0,1-32 0,-32 1 0,32-33 0,-32 33 0,0-34 0,0 3 0,0-1 0,0 30 0,0 2 0,0 31 0,0 0 0,31 0 0,-31 31 0,0 2 0,33-3 0,-33 34 0,32-33 0,-1 2 0,33-1 0,-34-32 0,3 0 0,30 0 0,1 0 0,-33 0 0,2-32 0,29 32 0,-29-64 0,-1 33 0,-1-2 0,-31-30 0,31 32 0,-31-2 0,0 2 0,-31 31 0,31 0 0,-31 31 0,-1 2 0,-1 31 0,33-1 0,-31-1 0,31 3 0,0-2 0,31 0 0,2-31 0,-1 0 0,30 0 0,2-1 0,32-31 0,-2 0 0,-29 0 0,-2-31 0</inkml:trace>
  <inkml:trace contextRef="#ctx0" brushRef="#br0" timeOffset="96513">3270 10699 512,'0'0'0,"-31"0"0,31 0 0,-33-31 0,33 31 0,0 0 0,-32 0 0,32-32 0,0 32 0,-31 0 0,31 0 0,-31 0 0,-2 0 0,2 32 0,0-32 0,-2 31 0,1-31 0,1 33 0,-2-33 0,33 31 0,-30 0 0,30-31 0,0 0 0,30 32 0,3-32 0,-2 33 0,1-2 0,1 0 0,-2 2 0,33-2 0,-64 1 0,31 32 0,0-33 0,-31 33 0,-31-1 0,31 1 0,-31-33 0,-33 32 0,33-30 0,-34-2 0,34 2 0,-32-33 0,-2 31 0,35 1 0,-3-32 0,1 0 0,-31-32 0,31 1 0,32 31 0,0-33 0</inkml:trace>
  <inkml:trace contextRef="#ctx0" brushRef="#br0" timeOffset="97270">3206 11176 512,'0'0'0,"-32"31"0,32-31 0,0 32 0,0 1 0,0-33 0,0 31 0,32-31 0,1 0 0,-2 0 0,33 0 0,-1 0 0,-31-31 0,31-2 0,-30 1 0,29 1 0,-30-1 0,-1 0 0,2 1 0,-33-33 0,0 32 0,0 1 0,-33-2 0,33 33 0,-63-31 0,31 62 0,2 2 0,-35-2 0,2 32 0,31 33 0,1-33 0,-1 2 0,32-3 0,0 1 0,32-30 0,-1-2 0,1 2 0,31-2 0,-31-31 0,31 0 0,1 0 0,0-31 0,0-2 0,-1 2 0,-1-32 0,-29-1 0,30 0 0,-30 1 0,-2-32 0,-31 62 0,0-30 0,0 32 0,-31-2 0,-2 33 0,1 33 0,-32-2 0,33 1 0,0-1 0,-32 33 0,63 0 0,0-1 0,0-30 0,31 29 0,1 1 0,30-30 0,2-33 0,1 31 0,30-31 0,0 0 0,-32 0 0,1-31 0</inkml:trace>
  <inkml:trace contextRef="#ctx0" brushRef="#br0" timeOffset="97780">5461 10668 512,'0'0'0,"0"-32"0,0 32 0,0-32 0,0 0 0,0 1 0,0-2 0,-32 2 0,32 31 0,-64-31 0,0 31 0,34 31 0,-35 0 0,2 2 0,0-2 0,31 33 0,0-32 0,1 32 0,31-2 0,31 3 0,33-3 0,-1-29 0,0 30 0,2 1 0,-3-1 0,34 0 0,-64 2 0,31-34 0,-31 0 0,-32 2 0,0-3 0,0 3 0,-32-2 0,-31-31 0,0 33 0,30-33 0,-31 0 0,1 0 0,1-33 0,29 33 0,1 0 0</inkml:trace>
  <inkml:trace contextRef="#ctx0" brushRef="#br0" timeOffset="98863">6032 11081 512,'0'0'0,"-32"0"0,32-33 0,-31 33 0,-1 0 0,0 0 0,-31 0 0,30 33 0,-29-2 0,-1 1 0,-3 31 0,35 2 0,0-3 0,31 1 0,-32-30 0,64-2 0,-32 2 0,31-33 0,34 0 0,-33-33 0,31 2 0,-1-2 0,-29 3 0,30-34 0,1 0 0,-33 32 0,1 1 0,-32-1 0,32 32 0,-32 0 0,0 32 0,-32 31 0,32 1 0,-32 0 0,32-1 0,0 1 0,0-1 0,0-1 0,32-29 0,-32 0 0,32-33 0,-1 0 0,1 0 0,31-33 0,-30 0 0,-1-29 0,-2-34 0,35 2 0,-34-34 0,1 1 0,0-31 0,32 30 0,-64 1 0,31 32 0,0 63 0,-31-32 0,0 64 0,0-31 0,-31 62 0,31 2 0,-31-2 0,31 33 0,-33 32 0,2-2 0,31 1 0,-32 1 0,32-1 0,0 0 0,0-30 0,32-3 0,-1-29 0,-31-3 0,33 3 0,-2-33 0,0 0 0,2 0 0,-1-33 0,30-30 0,-29-32 0,-2 32 0,1-32 0,1-1 0,-2 32 0,0 33 0,-31 0 0,0-2 0,0 33 0,0 0 0,33 33 0,-33-2 0,0 0 0,0 33 0,0-32 0,0 32 0,0-1 0,31-31 0,0-1 0,2 1 0,-3 1 0,3-33 0,-33 0 0,32 0 0</inkml:trace>
  <inkml:trace contextRef="#ctx0" brushRef="#br0" timeOffset="99480">7398 10890 512,'0'31'0,"0"2"0,0-2 0,-33 32 0,33 33 0,-30-33 0,30 2 0,0-34 0,0 0 0,30 2 0,-30-33 0,33-33 0,-1 2 0,-2 0 0,3-2 0,-2-30 0,-31 31 0,32-31 0,1 30 0,-33 2 0,31 31 0,-31 0 0,0 31 0,0 2 0,0 30 0,-31 0 0,31 2 0,0-34 0,0 0 0,0 2 0,0-3 0,31-30 0,-31 0 0,31-30 0,1 30 0,0-33 0,-1-29 0,1 29 0,1-30 0,29-1 0,-29 33 0,-3 31 0,-30 0 0,0 31 0,33 1 0,-33 0 0,32-1 0,-32 34 0,32-34 0,-32 0 0,63 2 0,-32-3 0,1-30 0,31 0 0,-30 0 0,-1 0 0</inkml:trace>
  <inkml:trace contextRef="#ctx0" brushRef="#br0" timeOffset="99671">7398 10508 512,'0'-31'0,"-33"62"0,33-31 0</inkml:trace>
  <inkml:trace contextRef="#ctx0" brushRef="#br0" timeOffset="100437">8986 10541 512,'0'0'0,"-33"0"0,33 0 0,0 0 0,0 31 0,0 1 0,0 0 0,0 64 0,0-2 0,0 34 0,-32-34 0,32 2 0,-31-1 0,31-31 0,-32 0 0,32-34 0,0-30 0,0 33 0,0-33 0,0 0 0,0 0 0,0-33 0,0 3 0,32-65 0,-32 30 0,31 2 0,1 0 0,1 30 0,-3 2 0,35-1 0,-2 32 0,-31 0 0,31 32 0,0-32 0,-31 64 0,0-33 0,-1 33 0,-31-33 0,0 34 0,-31-34 0,-1 0 0,0 2 0,1-3 0,-1-30 0,-31 33 0,31-33 0,-1-33 0,3 33 0,-2-30 0</inkml:trace>
  <inkml:trace contextRef="#ctx0" brushRef="#br0" timeOffset="102072">9588 11272 512,'0'0'0,"31"0"0,2 0 0,-3 0 0,3-33 0,0 33 0,29-32 0,-30-31 0,-1 0 0,1-1 0,0 1 0,-32-1 0,0 33 0,-32 31 0,0 0 0,1 31 0,-32 0 0,32 33 0,-35-1 0,36 33 0,-3-33 0,33 2 0,0-3 0,0 1 0,33-30 0,30-2 0,-30-31 0,29 0 0,-30 0 0,31-31 0,-31-2 0,32 3 0,-32-34 0,0 0 0,-2 1 0,3-32 0,-33 31 0,31 32 0,-31 1 0,32 31 0,-32 0 0,0 31 0,-32 32 0,32-30 0,0 62 0,0-32 0,0 32 0,0-32 0,0 1 0,32-31 0,1-2 0,-33 1 0,31-64 0,0 1 0,2-2 0,-2 2 0,-31-32 0,31-32 0,2-1 0,-1 32 0,-32 0 0,31 33 0,-31 31 0,0 31 0,0 2 0,0-2 0,0 33 0,0-33 0,-31 34 0,31-34 0,0 0 0,0-31 0,0 0 0,0 0 0,0 0 0,31 0 0,-31 0 0,32-31 0,-32 0 0,32-2 0,-32 1 0,0 32 0,31 0 0,-31 0 0,32 65 0,-32-34 0,32 0 0,0 2 0,-1-3 0,2 3 0,30-2 0,-31-31 0,31 0 0,-31 0 0,31-31 0,-31 31 0,-1-33 0,1 3 0,-32-34 0,32 0 0,-32-31 0,0 32 0,0-1 0,-32 1 0,0 30 0,1 2 0,-1 31 0,-31 0 0,31 31 0,-31 2 0,31 30 0,-1-32 0,3 33 0,30 0 0,0-33 0,30 1 0,-30 1 0,33-33 0,29 0 0,-29 0 0,-1 0 0,-1 0 0,1-33 0,0 33 0,-1-32 0,1 1 0,0 31 0,-32 0 0,0 0 0,33 0 0,-33 31 0,0 34 0,0-3 0,0 1 0,0 34 0,0-2 0,0 31 0,30-30 0,-30 30 0,0-31 0,0 33 0,0-33 0,-30 0 0,30-31 0,-33 0 0,-31-1 0,1-32 0,0-31 0,-2 33 0,3-66 0,-34 33 0,33-31 0,31-1 0,0-32 0,1 1 0,-1 0 0,32 31 0,32-32 0,-32 1 0,31 31 0,33-31 0,-1 30 0,0 2 0,2 0 0,-2 31 0,-31-33 0</inkml:trace>
  <inkml:trace contextRef="#ctx0" brushRef="#br0" timeOffset="102315">10319 10732 512,'0'0'0</inkml:trace>
  <inkml:trace contextRef="#ctx0" brushRef="#br0" timeOffset="102963">12255 11017 512,'0'0'0,"-32"0"0,32 0 0,0-32 0,0 32 0,0-31 0,0-2 0,-31 2 0,-1 31 0,0 0 0,0 0 0,-32 31 0,33-31 0,0 33 0,-2-2 0,3 32 0,30-30 0,0-2 0,30 33 0,34-33 0,-33 34 0,33-34 0,32 33 0,-33-34 0,0 3 0,-31-2 0,1 2 0,-2-2 0,-31 1 0,-31-32 0,-2 32 0,1-32 0,-31 0 0,0 30 0,-33-60 0,32 30 0,2 0 0,29-32 0,3 0 0,30 1 0</inkml:trace>
  <inkml:trace contextRef="#ctx0" brushRef="#br0" timeOffset="104199">12731 10446 512,'0'0'0,"0"0"0,0 0 0,-32 31 0,32 0 0,0 33 0,0 0 0,-31 32 0,31 31 0,-32-32 0,32 32 0,0-1 0,-31-30 0,31-2 0,0-30 0,-32 0 0,32-32 0,0 0 0,0-32 0,0 0 0,32-32 0,-32-31 0,31-1 0,1-32 0,-1 1 0,1 0 0,0 32 0,-1-1 0,34 32 0,-33 1 0,-2 62 0,-30 1 0,33-1 0,-33 33 0,0 31 0,0-30 0,0-3 0,-33 34 0,33-32 0,0-33 0,33 1 0,-33 0 0,32-32 0,-2 0 0,3-32 0,-1 0 0,-1 1 0,2-33 0,-2 1 0,0-1 0,-31 33 0,33-2 0,-33 1 0,0 32 0,0 32 0,0-32 0,-33 64 0,2 0 0,31-1 0,-31 32 0,31-31 0,0-34 0,0 36 0,31-36 0,-31 2 0,31 0 0,33-64 0,-32 32 0,32-32 0,-33 2 0,1-3 0,0-30 0,-1-32 0,1-2 0,-32 34 0,0-32 0,0 63 0,0 1 0,-32-1 0,1 32 0,-33 0 0,33 32 0,-1-32 0,32 0 0,-32 0 0,32 0 0,32-32 0,0 0 0,31 1 0,0-2 0,2-30 0,-3-1 0,34 2 0,-34-3 0,3 3 0,30-2 0,-32 0 0,2 1 0,-2 30 0,-32 2 0,0 31 0,2 0 0,-33 31 0,0 2 0,-33 30 0,2 32 0,31 0 0,-31 1 0,-2-1 0,33 32 0,-30 0 0,30-32 0,0 1 0,30-1 0,3-31 0,-2-1 0,33-30 0,-34-3 0,36 2 0,-35-32 0,32-32 0,-31 2 0</inkml:trace>
  <inkml:trace contextRef="#ctx0" brushRef="#br0" timeOffset="104450">14001 11144 512,'0'32'0,"33"-64"0,-33 32 0,62 0 0,2 0 0,0 0 0,32-32 0,-2 32 0,-31-31 0,-30 31 0</inkml:trace>
  <inkml:trace contextRef="#ctx0" brushRef="#br0" timeOffset="105140">15208 11048 512,'0'33'0,"-32"30"0,32-31 0,0 31 0,0 1 0,0 0 0,0-1 0,0 1 0,32-33 0,-32-31 0,32 32 0,-1-64 0,2 32 0,-3-31 0,2-33 0,31 31 0,-63-30 0,33 1 0,31-3 0,-64 2 0,31 31 0,-31 1 0,0 31 0,0 0 0,0 31 0,0 1 0,-31 31 0,31-31 0,0 32 0,-32-33 0,32 32 0,0-63 0,0 33 0,32-33 0,-32 0 0,31 0 0,1 0 0,-32-33 0,31 3 0,1-3 0,0 2 0,1 31 0,-3-31 0,3 31 0,-1 0 0,-32 31 0,0 0 0,30 32 0,3-30 0,-33-2 0,31 2 0,0-2 0,3 1 0,28-32 0,-29 32 0,29-64 0,-30 32 0,-32 0 0</inkml:trace>
  <inkml:trace contextRef="#ctx0" brushRef="#br0" timeOffset="105367">15526 10636 512,'31'32'0</inkml:trace>
  <inkml:trace contextRef="#ctx0" brushRef="#br0" timeOffset="105765">16700 10350 512,'0'0'0,"0"0"0,0 32 0,0-32 0,-31 64 0,31-2 0,-32 2 0,-1 32 0,2 30 0,0 1 0,-2 0 0,33-31 0,0-1 0,0 0 0,33-32 0,-2 1 0,33 0 0,-32-32 0,31-32 0,0 0 0,1-32 0,-33 1 0,1 31 0</inkml:trace>
  <inkml:trace contextRef="#ctx0" brushRef="#br0" timeOffset="106498">16446 10826 512,'0'0'0,"33"-32"0,-33 32 0,30-31 0,34 0 0,0-2 0,-1 2 0,-31 31 0,31 0 0,-32 0 0,2 31 0,-2 33 0,1-1 0,-32 1 0,0 0 0,33 30 0,-66-30 0,33 31 0,0-30 0,-32-34 0,32 0 0,32 2 0,-32-33 0,33 0 0,-2-33 0,0 2 0,2-33 0,-3 32 0,36 1 0,-35-1 0,0 64 0,1-32 0,0 31 0,-1 34 0,1-34 0,-1 33 0,2-34 0,-1-30 0,0 33 0,-2-33 0,35 0 0,-35 0 0,35-33 0,-34 3 0,33-3 0,-64-29 0,31-3 0,-31 34 0,0-33 0,-31 33 0,31 31 0,-64 0 0,33 0 0,-1 31 0,-1 33 0,3-1 0,-2-30 0,32 29 0,0-29 0,32 30 0,31-63 0,0 31 0,32-31 0,-31 0 0,-32 0 0</inkml:trace>
  <inkml:trace contextRef="#ctx0" brushRef="#br0" timeOffset="107102">18732 10255 512,'0'0'0,"0"0"0,0 0 0,0 31 0,0 33 0,-31 32 0,31-1 0,-33 0 0,33 32 0,0-31 0,-30-1 0,30-32 0,0 1 0,0-33 0,0 1 0,0 0 0,0-32 0,0 0 0,0-32 0,0 0 0,0-32 0,30 1 0,3-1 0,-2 33 0,33-33 0,-1 64 0,-30-32 0,29 32 0,-30 0 0,31 32 0,-30 1 0,-1 29 0,-1-29 0,-31 30 0,0 1 0,0-1 0,-31 0 0,-1-31 0,-32 32 0,32-33 0,-31-31 0,-1 33 0,33-33 0,-34 0 0,34-33 0,0 2 0,-2 31 0</inkml:trace>
  <inkml:trace contextRef="#ctx0" brushRef="#br0" timeOffset="107897">19590 10890 512,'-32'0'0,"-1"-31"0,33 31 0,-31 0 0,0 0 0,-33 0 0,0 31 0,34 0 0,-36 65 0,36-32 0,-2 31 0,0 1 0,1-34 0,31 1 0,0-30 0,31-33 0,1 31 0,0-31 0,-2-31 0,3 31 0,0-33 0,-3-30 0,-30 32 0,32-33 0,-32 32 0,0 1 0,0-1 0,0 32 0,0 0 0,0 32 0,0 31 0,0 1 0,32 0 0,-32-34 0,31 34 0,-31-31 0,33-2 0,-2-31 0,0 32 0,34-64 0,-65 1 0,62-2 0,-29-31 0,-2 1 0,1-32 0,1 0 0,-2-32 0,0 31 0,-31-31 0,33 1 0,-33 30 0,30 32 0,-30 2 0,0 62 0,32 0 0,-32 0 0,0 0 0,-32 31 0,32 33 0,0 31 0,0 1 0,0 31 0,0-1 0,0 1 0,0-32 0,32 1 0,-32-32 0,0-1 0,0 1 0,0-64 0,0 31 0</inkml:trace>
  <inkml:trace contextRef="#ctx0" brushRef="#br0" timeOffset="108419">19781 10890 512,'0'0'0,"0"0"0,0 0 0,0-31 0,0-2 0,31 1 0,0-30 0,2-2 0,-3 0 0,35 32 0,-2 1 0,-31-2 0,31 66 0,1-2 0,-33 33 0,1-1 0,1 32 0,-33 1 0,30-1 0,-30 1 0,-30-33 0,30 0 0,0 2 0,0-65 0,-33 31 0,66-31 0,-33-31 0,30-34 0,-30 2 0,33 0 0,29-1 0,-29 32 0,-2 1 0,1 31 0,1 31 0,-2 1 0,-31 32 0,31-1 0,1 0 0,-32 2 0,32-3 0,-32 1 0,0-63 0,31 33 0</inkml:trace>
  <inkml:trace contextRef="#ctx0" brushRef="#br0" timeOffset="108969">20955 11144 512,'-32'0'0,"32"0"0,0 0 0,-32 32 0,32-64 0,0 32 0,32-32 0,-32-32 0,32 33 0,0-32 0,-1 30 0,2 2 0,-3 0 0,2-2 0,0 33 0,-1 0 0,2 0 0,-33 33 0,0-2 0,0 64 0,0 1 0,-33-33 0,33 32 0,0-31 0,33 0 0,-1-34 0,0 3 0,-32-33 0,31 0 0,1-33 0,-1 33 0,0-30 0,2-34 0,0 0 0,-33 32 0,0-63 0,30 31 0,-60 1 0,30 32 0,-33-33 0,0 64 0,2 0 0,0 0 0,-32 31 0,31 2 0,0-2 0,32 1 0</inkml:trace>
  <inkml:trace contextRef="#ctx0" brushRef="#br0" timeOffset="109941">21494 11017 512,'0'0'0,"33"0"0,-2 0 0,0 0 0,2 31 0,-3 2 0,2 30 0,-32 0 0,33 2 0,-33-3 0,0 1 0,32-30 0,-32-2 0,31 2 0,-31-2 0,64-31 0,-64-31 0,31-2 0,1 2 0,0-2 0,-1-30 0,-31-32 0,0 32 0,0-1 0,0 0 0,-31 33 0,-1-1 0,-31 32 0,31 0 0,0 32 0,-31-1 0,30-31 0,1 33 0,2-33 0,30 0 0,0 0 0,30 0 0,2-33 0,1 2 0,30-1 0,1 1 0,-1-2 0,0 33 0,-30-31 0,62 62 0,-63 2 0,-2-2 0,3 32 0,-33 1 0,0 0 0,0-1 0,0 1 0,0 0 0,0-34 0,0 3 0,0-33 0,32 0 0,-32-33 0,31 3 0,2-34 0,-2 0 0,0 32 0,33-31 0,-32 0 0,-1 30 0,2 33 0,-2 0 0,-31 33 0,0-2 0,31 33 0,-31-1 0,-31-30 0,31 29 0,0-29 0,0-33 0,0 30 0,0-30 0,31-30 0,-31 30 0,33-64 0,-2 33 0,1-34 0,32 2 0,-33 0 0,2 30 0,-3 2 0,-30 31 0,32 0 0,0 31 0,-32 2 0,33-2 0,-33 33 0,0-1 0,0-30 0,31 29 0,1-29 0,-32-3 0,32 3 0,-32-33 0,31 0 0,-31 0 0</inkml:trace>
  <inkml:trace contextRef="#ctx0" brushRef="#br0" timeOffset="110096.0022">23368 11303 512,'0'31'0,"0"-31"0,-33 33 0</inkml:trace>
  <inkml:trace contextRef="#ctx0" brushRef="#br0" timeOffset="129805.9434">2159 12827 512,'0'0'0,"0"0"0,0 0 0,0 0 0,0 0 0,0 0 0,0 0 0,0 0 0,31-33 0,1 33 0,63-31 0,-32 31 0,32 0 0,2 0 0,-3 0 0,3 0 0,-34 0 0,-1 0 0,-29 0 0,-2 31 0,1-31 0,-32 0 0</inkml:trace>
  <inkml:trace contextRef="#ctx0" brushRef="#br0" timeOffset="130155.0131">3555 12382 512,'0'0'0,"0"32"0,0-32 0,0 31 0,0 33 0,-30-32 0,30 32 0,0-1 0,0 32 0,0-31 0,0-1 0,0 32 0,0-31 0,0-1 0,-33 1 0,33 0 0,0-64 0</inkml:trace>
  <inkml:trace contextRef="#ctx0" brushRef="#br0" timeOffset="130685.1192">3841 12478 512,'0'31'0,"0"1"0,0-32 0,0 64 0,-31-1 0,31 1 0,0 31 0,0-32 0,-32 1 0,64 0 0,-32-1 0,0-32 0,0-31 0,0 33 0,0-33 0,0-33 0,0 33 0,31-63 0,-31-1 0,31 1 0,-31-1 0,64-31 0,-32 32 0,32-1 0,-33 33 0,2-2 0,-3 2 0,35 31 0,-33 31 0,-32 2 0,31-2 0,-31 65 0,0-34 0,32 2 0,-64 32 0,32-32 0,32-1 0,-32 1 0,32-33 0,-1 0 0,-31-31 0,0 0 0,0 0 0</inkml:trace>
  <inkml:trace contextRef="#ctx0" brushRef="#br0" timeOffset="130888.1598">3778 12065 512,'-31'0'0,"31"0"0,0 0 0,0 0 0,0 0 0,0 0 0</inkml:trace>
  <inkml:trace contextRef="#ctx0" brushRef="#br0" timeOffset="131281.2384">4952 12509 512,'0'0'0,"0"0"0,0-31 0,-31 31 0,-1 0 0,1 0 0,-2 31 0,2-31 0,-33 63 0,33-30 0,-34 30 0,35 1 0,-35-2 0,35 2 0,-2 32 0,32-32 0,0-1 0,32 1 0,-32-33 0,63 0 0,-31 2 0,31-33 0,-31 0 0,-1-33 0</inkml:trace>
  <inkml:trace contextRef="#ctx0" brushRef="#br0" timeOffset="131551.2924">5111 12668 512,'0'0'0,"-31"0"0,31 32 0,0 0 0,0-1 0,-32 33 0,32-1 0,0 32 0,0-31 0,-32-1 0,64 1 0,-32 0 0,0-33 0,0-31 0,32 32 0,-32-32 0,0-32 0,31 1 0,-31-2 0,0-29 0</inkml:trace>
  <inkml:trace contextRef="#ctx0" brushRef="#br0" timeOffset="132470.4762">5238 12794 512,'0'-31'0,"0"-32"0,0 63 0,0-64 0,0 33 0,0 31 0,0-33 0,0 33 0,0 33 0,0-2 0,0 1 0,33 0 0,-33 31 0,0-32 0,30 33 0,2-32 0,33 0 0,-34 0 0,1-32 0,31 0 0,0 0 0,-32-32 0,35 0 0,-3-31 0,-32 30 0,0-29 0,2-2 0,-1 32 0,-32-32 0,0 33 0,0-1 0,-32 32 0,-1 0 0,-29 32 0,29-1 0,-29 33 0,-3 0 0,34-1 0,-1 1 0,1-1 0,31 1 0,31 0 0,1-1 0,30-32 0,-28 2 0,61-2 0,-33-31 0,34 0 0,-32 0 0,-1-31 0,32-2 0,-32 2 0,-30-32 0,29-1 0,-29 32 0,-1-63 0,-32 62 0,0-29 0,0 30 0,-32 0 0,32 32 0,-63 0 0,31 64 0,-31-33 0,30 33 0,1-1 0,1 1 0,-1 0 0,32-1 0,32-32 0,-32 2 0,31-2 0,1-31 0,1 0 0,-3-31 0,3-33 0,-1 32 0,-2-63 0,35 31 0,-34 1 0,1-1 0,0 33 0,-1-1 0,-31 32 0,0 0 0,0 0 0,0 32 0,-31-1 0,31 33 0,-32-33 0,32 33 0,0 32 0,32-65 0,-1 32 0,-31-30 0,33 29 0,29-62 0,3 0 0,-3 0 0,-29 0 0</inkml:trace>
  <inkml:trace contextRef="#ctx0" brushRef="#br0" timeOffset="132854.5529">7112 12541 512,'0'-32'0,"-65"32"0,65 0 0,-63 0 0,1 0 0,-2 0 0,33 32 0,-2-1 0,33 2 0,0-33 0,0 63 0,33-31 0,-2 0 0,33-1 0,-2 33 0,-29-33 0,30 1 0,1 32 0,-33-33 0,1 2 0,-32-2 0,0 32 0,-32-30 0,-31-33 0,31 31 0,-1 0 0,-30-31 0,1 0 0,29 0 0,2 0 0,31 0 0</inkml:trace>
  <inkml:trace contextRef="#ctx0" brushRef="#br0" timeOffset="133277.6376">7303 12922 512,'0'-32'0,"32"32"0,-32 0 0,30 0 0,3 0 0,-1 0 0,-2-32 0,34 1 0,-32-2 0,1 2 0,-2 0 0,0-1 0,33 0 0,-64-31 0,0 30 0,0 2 0,0 31 0,-32 0 0,0 0 0,-30 31 0,-3 2 0,1 30 0,34 1 0,-35 31 0,35-32 0,30 32 0,30-31 0,-30-1 0,33-30 0,29 29 0,2-62 0,1 0 0,-3-31 0,2 31 0,-1-31 0</inkml:trace>
  <inkml:trace contextRef="#ctx0" brushRef="#br0" timeOffset="133659.714">8287 12636 512,'0'0'0,"-32"-31"0,32 31 0,-33-33 0,2 2 0,-1 31 0,-31 0 0,0 31 0,-1-31 0,31 33 0,-30-2 0,1 33 0,29-32 0,1-1 0,32 0 0,0 33 0,32-32 0,1 0 0,-2 0 0,33-32 0,-34 31 0,35 2 0,-2-2 0,-31-31 0,-1 32 0,-31-1 0,0 2 0,0-33 0,0 62 0,-63-29 0,32-2 0,-1 1 0,-33-32 0,35 31 0,-34-31 0,33 0 0,31 0 0</inkml:trace>
  <inkml:trace contextRef="#ctx0" brushRef="#br0" timeOffset="134342.8503">9206 12445 512,'0'0'0,"0"0"0,0 0 0,0 0 0,0 0 0,0-31 0,0 31 0,0 0 0,-30-32 0,30 0 0,0 32 0,0-63 0,0 31 0,0 0 0,0 1 0,0-1 0,0 0 0,-32 1 0,32 31 0,0-32 0,0 32 0,0 0 0,0 32 0,0-1 0,0 33 0,0 31 0,0 0 0,0 1 0,0-2 0,0 34 0,0-1 0,0 0 0,-33 0 0,33-1 0,0 1 0,0-31 0,-30-1 0,30-62 0,0-2 0</inkml:trace>
  <inkml:trace contextRef="#ctx0" brushRef="#br0" timeOffset="135318.0456">8826 12890 512,'0'0'0,"0"0"0,0 0 0,0 32 0,0-32 0,32 32 0,0-32 0,-1 31 0,34-31 0,-35 33 0,35-33 0,-35 0 0,35 0 0,-2 0 0,0-33 0,-31 33 0,31-31 0,-31-1 0,1-32 0,-1 33 0,-2-33 0,-30 33 0,0-1 0,0-32 0,0 64 0,0-31 0,-30 31 0,-2 31 0,32 1 0,-33 32 0,1-33 0,1 64 0,31-31 0,0-1 0,0 33 0,31-32 0,-31-2 0,32-29 0,1-2 0,-1-31 0,31 0 0,-32 0 0,33-31 0,-34-2 0,36-29 0,-35-2 0,0 1 0,1-1 0,-32 0 0,31 32 0,-31 1 0,0 31 0,0-33 0,0 66 0,0-33 0,0 31 0,0 33 0,-31-1 0,31 1 0,0 32 0,31-65 0,-31 33 0,0-33 0,32-31 0,-32 0 0,32-31 0,1-2 0,-2-29 0,1-2 0,0 1 0,-32-1 0,63 0 0,-32 1 0,1-1 0,-32 33 0,33 31 0,-2 0 0,0 31 0,-31-31 0,33 64 0,-33-1 0,0-31 0,0 64 0,0-33 0,31 1 0,0-2 0,-31-29 0,33-33 0,-33 31 0</inkml:trace>
  <inkml:trace contextRef="#ctx0" brushRef="#br0" timeOffset="135737.1293">10857 12763 512,'0'0'0,"-30"0"0,-2 0 0,-1 0 0,3 31 0,-3 2 0,-30-33 0,31 31 0,32-31 0,-32 32 0,32-32 0,0 32 0,0-32 0,0 32 0,32-1 0,0 2 0,0-2 0,-1 1 0,2-1 0,-3 2 0,-30-2 0,33 0 0,-33 2 0,0-2 0,-33 1 0,33-1 0,-30-31 0,-3 33 0,2-33 0,-1 0 0,0 0 0,32 0 0</inkml:trace>
  <inkml:trace contextRef="#ctx0" brushRef="#br0" timeOffset="136800.342">11048 13018 512,'0'31'0,"0"1"0,0-32 0,0 64 0,-31-2 0,31 2 0,0-32 0,0-1 0,0 2 0,0-2 0,31-31 0,1 0 0,-32 0 0,32-31 0,1-2 0,-3 2 0,3-32 0,-1-1 0,-2 33 0,-30-33 0,33 32 0,-2 1 0,-31-2 0,0 33 0,0 0 0,0 33 0,0-2 0,0 1 0,0 32 0,0-33 0,0 33 0,31-1 0,-31-32 0,0 33 0,34-32 0,-3-32 0,0 32 0,2-64 0,29 32 0,-30-32 0,-32 1 0,33-2 0,-2-30 0,-31 32 0,0-33 0,0 0 0,0 33 0,-31-1 0,-2 1 0,1 31 0,1 0 0,0 0 0,-33 0 0,33 0 0,31 0 0,0 0 0,0 0 0,0-33 0,31 33 0,0-31 0,2-1 0,29 0 0,3 0 0,-34 32 0,33 0 0,-33 0 0,33 0 0,-34 32 0,3 0 0,0 31 0,-3 33 0,-30-32 0,0-2 0,0 34 0,0-65 0,33 33 0,-33-64 0,31 32 0,0-32 0,-31-32 0,64 32 0,-32-31 0,0-2 0,0 2 0,-1-1 0,33 1 0,-33 31 0,34 0 0,-34 31 0,0-31 0,2 0 0,30 32 0,-31-32 0,31 31 0,-31-31 0,-1 0 0,1 0 0,0-31 0,-1 31 0</inkml:trace>
  <inkml:trace contextRef="#ctx0" brushRef="#br0" timeOffset="137089.3993">11494 12382 512,'0'0'0,"-33"0"0,33 0 0,0 0 0,0 0 0</inkml:trace>
  <inkml:trace contextRef="#ctx0" brushRef="#br0" timeOffset="141447.2712">1937 14731 512,'-33'33'0,"33"-33"0,33 0 0,-33 0 0,31 0 0,-31 0 0,31 0 0,2 32 0,-1-32 0,-1 0 0,33 31 0,-1-31 0,1 0 0,0 0 0,-2 0 0,-29 31 0,62-31 0,-63 0 0,-1 0 0</inkml:trace>
  <inkml:trace contextRef="#ctx0" brushRef="#br0" timeOffset="143587.6992">3715 14383 512,'0'62'0,"-32"-29"0,32-2 0,-33 65 0,33-1 0,0 1 0,0-1 0,0-32 0,33 32 0,-33-31 0,0-33 0,32 1 0,0-32 0,-32-32 0,63 32 0,-32-64 0,0 2 0,2-34 0,-2 1 0,1-1 0,1 33 0,-2 0 0,-31-1 0,0 64 0,0 0 0,0 0 0,0 32 0,0 63 0,-31-32 0,31 33 0,0-32 0,0 31 0,0-32 0,0 1 0,0-33 0,31-31 0,-31 0 0,31 0 0,32-31 0,-63-2 0,32-29 0,33-34 0,-65 1 0,63-1 0,-31 33 0,-1 31 0,-31 1 0,0 31 0,32 0 0,-32 0 0,0 63 0,0 0 0,0 2 0,0 30 0,0-32 0,-32 1 0,32-33 0,32 0 0,-32-31 0,0 0 0,31-31 0,-31-32 0,33 31 0,-1-64 0,0 34 0,-2-3 0,3 34 0,-1 31 0,-32 0 0,0 31 0,30 34 0,-30-3 0,0 2 0,33 0 0,-33-32 0,32-1 0,32 0 0,-33 2 0,33-33 0,-1 0 0,1-33 0,31 2 0,-32 0 0,0-33 0,2 1 0,-3-32 0,-30-1 0,1 32 0,-33 33 0,-33-1 0,1 32 0,0 0 0,-31 32 0,1-1 0,-3 33 0,34 32 0,-33-1 0,0 0 0,64-1 0,-31-30 0,62 0 0,-31-32 0,64-32 0,-32 0 0,31 0 0,-31-32 0,31-32 0,-31-31 0,31 0 0,-31-32 0,0-32 0,1 32 0,-2 1 0,1 29 0,0 34 0,-32 31 0,0 32 0,-32 0 0,32 32 0,-32 0 0,32 64 0,-31-1 0,-2 32 0,33 32 0,-32-32 0,64 0 0,1-32 0,-2 0 0,1-32 0,63 1 0,-33-64 0,4 0 0,-3-31 0,32-2 0,-32-30 0,1-32 0,-1 0 0,-31-1 0,-1 1 0,-31 32 0,0 30 0,-31 33 0,-1 0 0,-31 33 0,-1 30 0,1 32 0,30 1 0,2-1 0,0 0 0,31-32 0,31-30 0,0-2 0,34-31 0,30-31 0,-32-2 0,32 2 0,-32-65 0,32 1 0,-30 32 0,-2-32 0,0 62 0,-30 33 0,-2 33 0,-31-2 0,0 33 0,0 30 0,-31-30 0,-2 32 0,2-65 0,31 2 0,-32-2 0,32-31 0,0 0 0,0 0 0,32-31 0,-32-33 0,31-32 0,2-30 0,-2 30 0,33-30 0,-32 61 0,-1-30 0,0 64 0</inkml:trace>
  <inkml:trace contextRef="#ctx0" brushRef="#br0" timeOffset="144849.9509">7175 14160 512,'0'0'0,"32"0"0,-32 0 0,0 33 0,0-3 0,0 34 0,0 32 0,-32-1 0,-31 32 0,31-1 0,32 34 0,-33-33 0,3-32 0,30 0 0,0-32 0,30-30 0,-30-2 0,33-31 0,31-31 0,-33-2 0,1-30 0,31-1 0,-30-31 0,-1 0 0,31 32 0,-31 30 0,-2 2 0,-30 31 0,33 0 0,-33 0 0,0 64 0,0-1 0,0 32 0,0 0 0,-33 1 0,66-32 0,-33-1 0,63-32 0,-30-31 0,-2 0 0,32-31 0,-31-1 0,31-32 0,-30 1 0,29-32 0,1 0 0,-30 31 0,-1 32 0,0 1 0,-32 31 0,0 31 0,0 1 0,-32 32 0,32-2 0,-32 2 0,-1-32 0,33 0 0,0 0 0,0-32 0,0 0 0,0 0 0,33-32 0,-33-32 0,32 0 0,0 2 0,-1-2 0,1 32 0,-32 1 0,31 62 0,-31-31 0,32 64 0,-32-32 0,32 30 0,-32 2 0,31 0 0,34-32 0,-33-1 0,31-31 0,-32 0 0,65 0 0,-32-31 0,-2-1 0,2-32 0,0 0 0,-32 2 0,-1-2 0,1 1 0,-32 30 0,0 2 0,-32 31 0,-31 31 0,30 2 0,-29 30 0,-2 1 0,33-2 0,-2 2 0,2 0 0,62-32 0,2-1 0,29-31 0,2 33 0,0-33 0,63-33 0,-31 2 0,-1-33 0,0 1 0,-32-32 0,0-1 0,1 32 0,-33-30 0,1 61 0,-32 2 0,0 31 0,-32-32 0,1 64 0,31-32 0,-32 31 0,32 2 0,0-1 0,0 30 0,0 34 0,63-32 0,-31-2 0,33 34 0,-35-64 0,3 31 0,-2-30 0,-31 30 0,0-32 0,0 2 0,-31-2 0,-2-31 0,-29 31 0,-3-62 0,34 31 0</inkml:trace>
  <inkml:trace contextRef="#ctx0" brushRef="#br0" timeOffset="145055.9928">8127 14573 512,'0'-32'0,"0"32"0,0 0 0</inkml:trace>
  <inkml:trace contextRef="#ctx0" brushRef="#br0" timeOffset="145635.1086">10668 14700 512,'0'0'0,"0"-32"0,0 32 0,0-32 0,-32 1 0,32-1 0,-32 32 0,32-32 0,-63 32 0,31 32 0,-31 0 0,-2 31 0,3 0 0,29 2 0,2 30 0,0-32 0,31 32 0,0-31 0,31-1 0,0 1 0,2 0 0,29-33 0,3 1 0,-34-1 0,64-31 0,-31-63 0,-32 32 0,32 31 0</inkml:trace>
  <inkml:trace contextRef="#ctx0" brushRef="#br0" timeOffset="145949.1714">11080 14065 512,'0'0'0,"-32"0"0,32 32 0,0 0 0,-31 32 0,31 30 0,-32 2 0,0 30 0,1 1 0,-1 1 0,32-1 0,0 0 0,0-1 0,0-30 0,0-32 0,32 30 0,-1-61 0,33-2 0,-33-31 0,1 0 0,0 0 0</inkml:trace>
  <inkml:trace contextRef="#ctx0" brushRef="#br0" timeOffset="146192.22">11461 14731 512,'0'0'0,"0"33"0,0-33 0,0 32 0,-31 63 0,31-32 0,0 32 0,0-31 0,0-1 0,0 1 0,31 0 0,2-33 0,-33 1 0,31-32 0,32 0 0,-30-32 0,-2 32 0</inkml:trace>
  <inkml:trace contextRef="#ctx0" brushRef="#br0" timeOffset="147802.542">11907 14858 512,'0'0'0,"0"0"0,0 0 0,0 33 0,-33-2 0,33 33 0,0-1 0,-33 1 0,33-1 0,0-31 0,0 0 0,33-1 0,-33-31 0,0 0 0,33 0 0,-3-31 0,-30-1 0,33-32 0,-2 0 0,0 2 0,2-2 0,-2 32 0,-31 32 0,32 32 0,-32 0 0,0 0 0,0-1 0,0 33 0,0-1 0,0-31 0,0 31 0,0-30 0,32-33 0,-32 0 0,32 0 0,-32 0 0,31-33 0,1 2 0,-32-33 0,32 1 0,-1 30 0,1 2 0,1 0 0,-33 62 0,31-31 0,-31 31 0,31 2 0,-31 30 0,0-31 0,33 31 0,-3-30 0,3-2 0,-1-31 0,31 0 0,0 0 0,1-31 0,-33-2 0,34 2 0,-33-65 0,-2 32 0,3 2 0,-1-2 0,-32 32 0,0 1 0,-65 62 0,35-31 0,-34 32 0,0 32 0,32-33 0,0 33 0,1-33 0,-1 1 0,32-32 0,32 32 0,-1-32 0,1 0 0,0 0 0,-1 0 0,2-64 0,-1 33 0,0-33 0,-2 33 0,3-1 0,-33 0 0,0 32 0,0 32 0,-33 0 0,33 30 0,0 2 0,0 0 0,0-32 0,33-1 0,-33 2 0,32-2 0,-2-31 0,3 32 0,30-64 0,-30 32 0,-2-31 0,0-2 0,2-30 0,-33-1 0,31-31 0,-31 32 0,0-1 0,0 33 0,0 31 0,0-33 0,-31 33 0,31 0 0,0 0 0,0 33 0,31-2 0,-31 1 0,0 32 0,64-2 0,-32-29 0,31 30 0,0 1 0,2-33 0,-3 33 0,-29-32 0,30-32 0,-32 31 0,33-31 0,-1 0 0,-31-31 0,0-1 0,-1 1 0,1-33 0,-32 32 0,33-32 0,-33 33 0,32 31 0,-32 0 0,0 0 0,0-33 0,0 33 0,0 0 0,0 0 0,30 0 0,-30 0 0,0 0 0,33 0 0,-33 0 0,0 0 0,0 0 0,0 0 0,0 0 0,0 0 0,0 0 0,0 0 0,0 0 0,-33 0 0,33 0 0,-30 0 0,-2 33 0,-1-2 0,-30 1 0,-1 32 0,-32 0 0,1 30 0,0-30 0,0 31 0,0-32 0,0 32 0,32-31 0,-1-32 0,64 32 0,-31-64 0,31 31 0</inkml:trace>
  <inkml:trace contextRef="#ctx0" brushRef="#br0" timeOffset="148134.6084">12032 14478 512,'0'0'0,"0"0"0,0 0 0,0 0 0,0 0 0</inkml:trace>
  <inkml:trace contextRef="#ctx0" brushRef="#br0" timeOffset="149377.857">15113 15018 512,'-32'31'0,"0"0"0,1-31 0,-34 64 0,34 0 0,0-1 0,-2 1 0,33-1 0,33-30 0,-33-2 0,31-31 0,33 0 0,-32 0 0,31-31 0,0 31 0,-31-64 0,32 1 0,-33 30 0,2-30 0,-33 31 0,0 0 0,-33 32 0,2-31 0,-1 62 0,0-31 0,0 32 0,1 0 0,-1 0 0,32-32 0,32 31 0,-32 2 0,31-2 0,1-31 0,32 0 0,0 0 0,-2 0 0,1-31 0,2-33 0,-2 0 0,-31 1 0,31-64 0,-31 32 0,1 0 0,-3-1 0,-30 1 0,0-1 0,-30 65 0,-35-32 0,33 31 0,1 32 0,-1 0 0,-31 0 0,63 32 0,-32-2 0,64 34 0,-32-32 0,32 63 0,-1 0 0,64 1 0,-63 31 0,64-1 0,-64 2 0,31-1 0,-1 31 0,-28-62 0,-34 30 0,-34-30 0,3-32 0,0-1 0,-32-31 0,-2 0 0,2-1 0,-1-31 0,1 0 0,32 0 0,-1-31 0,0 31 0,32-32 0,0-32 0,32 2 0,31-34 0,-31 32 0,-1 0 0</inkml:trace>
  <inkml:trace contextRef="#ctx0" brushRef="#br0" timeOffset="150341.0496">16700 14922 512,'0'0'0,"0"32"0,0-32 0,0 0 0,0 32 0,0 31 0,0-32 0,0 33 0,-31 0 0,31-1 0,-32-30 0,32-2 0,0-31 0,0 0 0,0 0 0,0 0 0,0 0 0,32-31 0,-1-33 0,1 32 0,-32-32 0,63 0 0,-32 2 0,-31 30 0,33 0 0,-2 32 0,-31 0 0,0 32 0,0 0 0,0-1 0,0 0 0,0 2 0,32-2 0,-32 1 0,0-32 0,33 32 0,-33-32 0,0 0 0,31-32 0,-31 32 0,31-32 0,32 1 0,-31-2 0,33-29 0,-34 30 0,1 32 0,0-32 0,-32 64 0,0-32 0,0 32 0,0-1 0,0 0 0,0 33 0,0 0 0,0-32 0,31 32 0,-31-33 0,32 1 0,32 32 0,-32-64 0,0 31 0,31-31 0,-31 0 0,-2-31 0,35-2 0,-34-30 0,2-1 0,-2 1 0,0-1 0,-31 33 0,-31-2 0,-33 2 0,33 0 0,-1 31 0,-31-32 0,63 32 0,-32 0 0,32 0 0,0 0 0</inkml:trace>
  <inkml:trace contextRef="#ctx0" brushRef="#br0" timeOffset="150586.0986">17906 15018 512,'0'-32'0</inkml:trace>
  <inkml:trace contextRef="#ctx0" brushRef="#br0" timeOffset="151048.191">17939 15080 512,'0'0'0,"0"0"0,0 0 0,0 0 0,0 0 0,31 0 0,-31 0 0,0 0 0,0 0 0,-31 0 0,31 33 0,0-2 0,0 1 0,31 32 0,-31-33 0,32 33 0,-32-32 0,32 32 0,-1-2 0,1-29 0,1-2 0,-33 1 0,30-1 0,-30-31 0,32 0 0,-32 0 0,-32 0 0,32-31 0,32-1 0,-32 1 0,33-33 0,-3-31 0,-30 32 0,33-33 0,-2 32 0,-31 0 0,33 33 0,-33 0 0</inkml:trace>
  <inkml:trace contextRef="#ctx0" brushRef="#br0" timeOffset="151412.2638">18701 15113 512,'0'0'0,"0"31"0,-33-31 0,33 32 0,0 32 0,-30-33 0,30 33 0,-32-1 0,32-30 0,-34 29 0,34-29 0,0 30 0,0-32 0,0-31 0,0 0 0,0 0 0</inkml:trace>
  <inkml:trace contextRef="#ctx0" brushRef="#br0" timeOffset="151909.3632">18796 15398 512,'0'0'0,"0"0"0,0 0 0,0 0 0,32 0 0,-1-31 0,2 31 0,29 0 0,2 0 0,-33-32 0,34 32 0,-2-31 0,-31 31 0,31-33 0,-30 2 0,-33 31 0,30-32 0,-30 0 0,-30 32 0,30-32 0,-33 32 0,0 0 0,3 0 0,-34 32 0,1 0 0,-1 0 0,32-1 0,-31 2 0,32-2 0,31 1 0,0-1 0,0 33 0,0-33 0,31 33 0,0-32 0,1 32 0,0-33 0,32 33 0,-1-33 0,1-31 0,-34 32 0,3-32 0</inkml:trace>
  <inkml:trace contextRef="#ctx0" brushRef="#br0" timeOffset="152101.4013">18986 15144 512,'0'0'0,"0"0"0,0 0 0</inkml:trace>
  <inkml:trace contextRef="#ctx0" brushRef="#br0" timeOffset="155657.1126">13081 13207 512,'0'33'0,"-32"-33"0,64 0 0,-32 0 0,31 0 0,33 0 0,0 0 0,-33 0 0,1 0 0</inkml:trace>
  <inkml:trace contextRef="#ctx0" brushRef="#br0" timeOffset="156360.2532">14320 13240 512,'0'0'0,"0"-33"0,0 33 0,0-31 0,0 0 0,0-2 0,0-30 0,-33 32 0,0-2 0,3 2 0,-3-1 0,2 0 0,-33 32 0,34 0 0,-35 32 0,33 0 0,1 63 0,-33 1 0,33-1 0,-1-32 0,-1 32 0,33-31 0,0-33 0,33 34 0,-1-65 0,-1 0 0,1 0 0,0-65 0,-1 34 0,1-33 0,1-31 0,29-1 0,-29-30 0,-2-33 0,0 0 0,2 32 0,30-31 0,-63 30 0,33 65 0,-33-1 0,0 33 0,0 31 0,0 0 0,0 31 0,-33 33 0,0 63 0,3 0 0,-3 0 0,2 32 0,0-32 0,31 0 0,31-1 0,0-30 0,2-32 0,-3-1 0,36-63 0,-4 32 0,-30-32 0,0 0 0</inkml:trace>
  <inkml:trace contextRef="#ctx0" brushRef="#br0" timeOffset="158090.5992">14732 13049 512,'-32'63'0,"32"1"0,0-33 0,0 33 0,0-1 0,0 1 0,0-32 0,32-32 0,-32 32 0,0-32 0,0-32 0,0 32 0,0-32 0,31 1 0,-31-33 0,33-32 0,-2 34 0,33-2 0,-2 1 0,3 30 0,-2 2 0,0-1 0,1 32 0,32 0 0,-66 32 0,35-32 0,-35 0 0,3 0 0,-33 0 0,0 0 0,0 0 0,0 31 0,-33 2 0,-30 30 0,1 1 0,-2-2 0,0 2 0,64-1 0,-32-30 0,1-2 0,62-31 0,-31 0 0,32 0 0,0 0 0,0-31 0,-1-2 0,2-30 0,29 32 0,-29-33 0,-3 0 0,3 1 0,-33 63 0,32 0 0,-32 0 0,0 32 0,-32 32 0,32-2 0,0 2 0,0-32 0,0 32 0,32-33 0,-32-31 0,32 0 0,-1 0 0,1 0 0,-1-64 0,1 33 0,0-32 0,31-1 0,-30 33 0,-1-33 0,-32 32 0,30 32 0,-30 32 0,0-1 0,0 2 0,0 29 0,0-29 0,0-2 0,0 1 0,0-1 0,0-31 0,0 0 0,33 0 0,-33-31 0,31-1 0,0 1 0,3-33 0,-3 33 0,0-33 0,2 32 0,-2 32 0,-31-31 0,0 62 0,0 1 0,0 32 0,0-33 0,0 33 0,0-1 0,31-32 0,-31 2 0,32-2 0,32-31 0,-32 0 0,31 0 0,1 0 0,-1-31 0,0-2 0,1-30 0,-33-1 0,2 2 0,-1-2 0,-32 32 0,-32 1 0,32 31 0,-33 31 0,2 1 0,-33-1 0,34 33 0,-3 0 0,0-33 0,3 1 0,30-1 0,0-31 0,30 0 0,3 0 0,0 0 0,-3-31 0,3-1 0,-2 1 0,0-2 0,2-29 0,-33 62 0,32-33 0,-32 66 0,-32-2 0,32 0 0,0 33 0,0-32 0,0-1 0,0 2 0,0-2 0,0-31 0,32 0 0,-1 32 0,1-64 0,0 32 0,-1 0 0,0-31 0,2-2 0,-2-30 0,1-1 0,1 2 0,-2-2 0,0-32 0,2 33 0,-3-1 0,2 0 0,2 33 0,-3-32 0,0 31 0,-31 0 0,0 1 0,32 31 0,-32 31 0,0 1 0,0 0 0,-32 31 0,32 64 0,0-32 0,-31 1 0,31-1 0,0 0 0,0-32 0,0-30 0,0-2 0,0 1 0,0-32 0,0 0 0</inkml:trace>
  <inkml:trace contextRef="#ctx0" brushRef="#br0" timeOffset="158434.668">16922 13081 512,'0'0'0,"0"0"0,0-32 0,33 32 0,-2 0 0,33 0 0,-2 0 0,34 0 0,-32-31 0,-1 31 0,1 0 0,0 0 0,-34 0 0,3 31 0,-1 1 0,-64-1 0,32 33 0,-33 0 0,3-1 0,30-32 0,0 33 0,0-32 0,0 0 0,30-32 0,3 31 0,29-31 0,-29 0 0,-1 0 0</inkml:trace>
  <inkml:trace contextRef="#ctx0" brushRef="#br0" timeOffset="158676.7164">18034 13271 512,'0'0'0,"0"0"0,0 0 0,0 0 0,-32 0 0,32 32 0,-32-1 0,-32 33 0,33-32 0,-1 31 0,32-31 0,0 1 0,0-2 0,32 0 0,32 1 0,-33-32 0,33 0 0,-1 0 0,-30 0 0</inkml:trace>
  <inkml:trace contextRef="#ctx0" brushRef="#br0" timeOffset="158839.749">17812 12890 512,'0'0'0,"-33"0"0,33 0 0</inkml:trace>
  <inkml:trace contextRef="#ctx0" brushRef="#br0" timeOffset="159907.9626">18828 13049 512,'0'0'0,"0"0"0,0 0 0,-32 32 0,32-32 0,32 31 0,-32 33 0,0 0 0,-32 30 0,32-30 0,0 0 0,0-33 0,0 1 0,0 1 0,0-33 0,0 0 0,32-33 0,-1 1 0,-31 1 0,33-1 0,-2-31 0,0-1 0,1 1 0,0 30 0,32-29 0,-64 62 0,32 0 0,-32 0 0,0 31 0,0 33 0,0-33 0,0 32 0,0 1 0,31 0 0,-31-33 0,0-31 0,32 32 0,-32-32 0,32 0 0,-32 0 0,30-32 0,3 1 0,0-33 0,29 33 0,-30-33 0,-1 1 0,-31 30 0,33 2 0,-33 31 0,0 31 0,0 2 0,0 30 0,0-32 0,0 33 0,0-32 0,0 31 0,0-31 0,31 1 0,-31-2 0,31-31 0,2 31 0,-1-62 0,-1 31 0,0 0 0,33-31 0,-32-34 0,-32 2 0,33 31 0,-2-32 0,-31 64 0,0-31 0,0 31 0,31 0 0,-62 0 0,31 31 0,0 2 0,-31-2 0,31 1 0,0 31 0,0 2 0,0-34 0,0 32 0,31-31 0,-31 0 0,31-1 0,2-31 0,-33 33 0,30-33 0,2-33 0,1 33 0,-3-31 0,-30-1 0,33 0 0</inkml:trace>
  <inkml:trace contextRef="#ctx0" brushRef="#br0" timeOffset="160657.1124">20543 13398 512,'0'0'0,"-33"-31"0,33 31 0,-63 0 0,30 0 0,3 0 0,-2 31 0,-1-31 0,3 32 0,30 0 0,0-1 0,0 1 0,0 1 0,30-2 0,-30 0 0,33 1 0,-33 0 0,0 0 0,0-1 0,0 2 0,-33-2 0,33-31 0,-30 0 0,-3 32 0,1-32 0,1 0 0,31-32 0,-32 32 0</inkml:trace>
  <inkml:trace contextRef="#ctx0" brushRef="#br0" timeOffset="160971.1752">20669 13462 512,'0'0'0,"0"0"0,0 0 0,0 31 0,0-31 0,0 32 0,0 32 0,-32-33 0,32 1 0,-32 32 0,32-33 0,0 33 0,0-32 0,0-32 0,0 32 0</inkml:trace>
  <inkml:trace contextRef="#ctx0" brushRef="#br0" timeOffset="161341.2492">21176 13589 512,'0'0'0,"-31"0"0,31 0 0,0-31 0,-32 31 0,-30 0 0,29 0 0,2 31 0,-1-31 0,0 31 0,0 1 0,1 0 0,31 0 0,0-1 0,0 33 0,31-32 0,1 0 0,0 31 0,0-30 0,32-3 0,-34 2 0,2-32 0,0 32 0</inkml:trace>
  <inkml:trace contextRef="#ctx0" brushRef="#br0" timeOffset="161532.2874">20955 13430 512,'0'0'0</inkml:trace>
  <inkml:trace contextRef="#ctx0" brushRef="#br0" timeOffset="182563.4928">2603 285 512,'-31'-32'0,"31"32"0,0-31 0,-32 31 0,0-32 0,-1 0 0,-30 1 0,31 31 0,-31 0 0,0 31 0,-1 1 0,0 0 0,33-1 0,-32 34 0,30-34 0,2 0 0,0 33 0,31-32 0,31 0 0,-31 0 0,64-1 0,-32 0 0,30 2 0,2-2 0,0 1 0,-1 1 0,0 29 0,-31-31 0,1 2 0,-3 30 0,3 1 0,-33 0 0,0-1 0,-33 1 0,3-33 0,-35 33 0,35-1 0,-34 1 0,0-33 0,1 33 0,-1-64 0,1 32 0,30-32 0,-29 0 0,-2-32 0,0 32 0,33-64 0,-1 33 0,32 0 0,0-2 0</inkml:trace>
  <inkml:trace contextRef="#ctx0" brushRef="#br0" timeOffset="182980.5762">2793 824 512,'-30'33'0,"-3"30"0,33-63 0,0 64 0,-32 0 0,32-1 0,32-32 0,-32 2 0,33-2 0,30-31 0,-31 0 0,-2-31 0,34 31 0,1-64 0,-34 32 0,0-32 0,2-31 0,-33 32 0,-33-1 0,2 2 0,0 29 0,-2 33 0,-30 0 0,30 0 0,3 33 0,-2-2 0</inkml:trace>
  <inkml:trace contextRef="#ctx0" brushRef="#br0" timeOffset="184266.8333">3174 698 512,'32'-32'0,"-64"32"0,32 0 0,0 32 0,0-32 0,0 64 0,0-2 0,0-29 0,32 30 0,1 1 0,-33-33 0,31 2 0,33-33 0,-33 0 0,1 0 0,0-33 0,-1 2 0,1-33 0,1 1 0,-3 30 0,-30-29 0,32-2 0,-32 32 0,-32 32 0,32 0 0,0 32 0,-30 32 0,30-2 0,0 34 0,30-63 0,-30 29 0,32-29 0,-32-2 0,63-62 0,-63 31 0,33-33 0,-1 2 0,0 0 0,-1-33 0,1-32 0,-1 34 0,0-3 0,-31 34 0,0 31 0,0 31 0,0 1 0,-31 32 0,31-2 0,0 3 0,-31-34 0,31 2 0,31-2 0,-31-31 0,31 0 0,-31-31 0,0-2 0,33 2 0,-2-1 0,-31-32 0,32 2 0,-32 29 0,33 33 0,-33 0 0,0 33 0,0-2 0,31 31 0,-31 3 0,31-34 0,32 2 0,-63-2 0,65-31 0,-33 0 0,31 0 0,0-31 0,-31-2 0,32 2 0,-32-34 0,0 3 0,-32-2 0,0 1 0,0 30 0,-32 2 0,0 62 0,-1-31 0,2 33 0,-1-2 0,1 34 0,-1-3 0,0 2 0,32-32 0,0 32 0,0-64 0,32 0 0,0 0 0,-1 0 0,32-33 0,-30 2 0,-1-34 0,0 3 0,-2-2 0,3-63 0,-1 0 0,-64 32 0,64-32 0,-32 95 0,-32 0 0,64 32 0,-32 0 0,0 32 0,0 31 0,-32 2 0,32 29 0,0 2 0,0-2 0,0 2 0,32-32 0,-2-2 0,3-29 0,-1-1 0,32-32 0,-33 0 0,0-32 0,33-1 0,-32 2 0,-1-64 0,2-1 0,-33 34 0,31-2 0</inkml:trace>
  <inkml:trace contextRef="#ctx0" brushRef="#br0" timeOffset="184440.8682">5111 63 512,'-31'0'0,"31"0"0,0 0 0,0 0 0,-32 0 0,32 32 0,0 31 0,0 32 0,-32 32 0,32 1 0,0-34 0,0 2 0,32-1 0,-32-31 0,32-32 0,-32-32 0</inkml:trace>
  <inkml:trace contextRef="#ctx0" brushRef="#br0" timeOffset="185894.1588">4858 412 512,'0'0'0,"0"0"0,0 0 0,31 0 0,1-32 0,32 32 0,-33 0 0,33 0 0,-1 0 0,-30 0 0,-3 64 0,2-32 0,1 32 0,-3 31 0,-30-32 0,0 1 0,0-33 0,0 0 0,0-31 0,0 0 0,0 0 0,0 0 0,0 0 0,32-31 0,-32 0 0,32-65 0,1 32 0,-2 2 0,1-2 0,31 0 0,0 32 0,-32 32 0,35-31 0,-36 0 0,3 31 0,29-33 0,-29 33 0,-33 0 0,32 0 0,-64 0 0,32 0 0,0 0 0,-33 33 0,33-2 0,-31 64 0,-33-31 0,34 30 0,-2-30 0,32 1 0,0-34 0,0 0 0,0 0 0,32-31 0,-2-31 0,34 0 0,-33 0 0,-31-34 0,33 1 0,-1 2 0,-32-2 0,0 32 0,0 0 0,-32 32 0,32 32 0,-33 0 0,33 0 0,0 31 0,0-32 0,33 2 0,-1-2 0,-1 1 0,33-32 0,-1 0 0,0 0 0,2-32 0,-2 1 0,-1-33 0,-29 1 0,-1-1 0,-32 0 0,0 2 0,-32 29 0,-1 33 0,3 0 0,-35 33 0,35 29 0,-3 2 0,1 32 0,1-34 0,-1-29 0,64 30 0,-1-30 0,1-33 0,1 31 0,30-31 0,-1-31 0,-29-2 0,30 1 0,1-32 0,-33 2 0,2-66 0,-33 34 0,31-34 0,0 33 0,-31 0 0,0 95 0,0 0 0,0 0 0,0 0 0,33 0 0,-33 0 0,-33 0 0,33 63 0,-31 32 0,31 32 0,0-32 0,-31-31 0,31 0 0,-33-1 0,33-32 0,33-31 0,-33 33 0,0-66 0,31 33 0,0-31 0,34-32 0,-3 31 0,2-32 0,1 32 0,-34 1 0,0 31 0,2 0 0,-33 31 0,0-31 0,-33 32 0,2 0 0,0 32 0,-2-32 0,1-1 0,1 0 0,31 2 0,31-2 0,1 34 0,32-34 0,-33-31 0,2 0 0</inkml:trace>
  <inkml:trace contextRef="#ctx0" brushRef="#br0" timeOffset="187313.4426">7589 412 512,'31'0'0,"-62"0"0,62 0 0,-31 0 0,0 0 0,0 0 0,0 32 0,0 32 0,0-1 0,0 32 0,0-30 0,0-3 0,31 2 0,-31-32 0,32-32 0,0 0 0,-1-32 0,1-1 0,1 2 0,-2-31 0,-31-3 0,31-30 0,2 32 0,-33 31 0,0-32 0,30 64 0,-30 32 0,0 0 0,0 32 0,0-2 0,0 2 0,33 1 0,-1-34 0,0 0 0,-1-31 0,1 0 0,-1 0 0,1-62 0,0-3 0,-1 1 0,2-62 0,-1 30 0,-32-31 0,32 32 0,-1 32 0,-31 31 0,32 32 0,-32 32 0,0 0 0,0-1 0,0 64 0,0 1 0,0 31 0,0-63 0,31 31 0,-31-64 0,0 1 0,31 1 0,-31-33 0,33-33 0,-1 1 0,-32 1 0,0-2 0,0-29 0,0 30 0,31 32 0,-31 32 0,33-1 0,-2 33 0,0-1 0,2-30 0,-2-2 0,33 0 0,-32-31 0,31 0 0,-31-31 0,31 0 0,-30-2 0,-3-30 0,-30-1 0,0 1 0,0-1 0,-30 0 0,-3 33 0,-30 31 0,31 31 0,0 33 0,32-32 0,-31 32 0,31-2 0,31 2 0,1-32 0,0-32 0,31 33 0,-30-66 0,30 33 0,-1-32 0,-29 1 0,29-33 0,-62 1 0,33-1 0,-33 32 0,0 0 0,-33 1 0,33 62 0,-30 1 0,30 0 0,0 32 0,0-1 0,30 1 0,3-1 0,-33-30 0,32-2 0,-32-31 0,31-31 0,1 31 0,-32-33 0,32-30 0,-1-1 0,1 1 0,1-1 0,-33 32 0,0 0 0,32 32 0,-32 32 0,0 0 0,0 32 0,0-1 0,30 1 0,34-33 0,-33 1 0,2 1 0,30-2 0,-30-31 0,29 0 0,1-31 0,1-2 0,-31 33 0</inkml:trace>
  <inkml:trace contextRef="#ctx0" brushRef="#br0" timeOffset="187941.5682">10286 253 512,'0'0'0,"33"-31"0,-33 31 0,62-32 0,-29 0 0,30 1 0,32-1 0,1 0 0,-32 0 0,-1 32 0,-1-31 0,-29 31 0,-1 0 0,-1 0 0,-31 0 0,0 0 0,0 0 0,0 0 0,-31 31 0,31 1 0,0 0 0,0 31 0,-32 1 0,32 32 0,0-2 0,32 2 0,-1-33 0,-31 32 0,0-30 0,0-3 0,-31-31 0,-1 34 0,-1-34 0,-29 2 0,-1-33 0,30 0 0,-30 0 0,-1-33 0,33 2 0,-33-34 0,33 34 0,-1 0 0</inkml:trace>
  <inkml:trace contextRef="#ctx0" brushRef="#br0" timeOffset="189498.8793">11175 635 512,'0'0'0,"0"0"0,0 0 0,0 0 0,0 0 0,-30 0 0,30 0 0,-33-33 0,1 66 0,0-33 0,1 63 0,-1 1 0,32-2 0,0 3 0,0-34 0,32 2 0,-1-33 0,33 0 0,-31 0 0,-3-33 0,35-30 0,-35 30 0,-30 2 0,0 0 0,0-33 0,0 64 0,0-32 0,0 32 0,0 32 0,0 1 0,0-2 0,0 31 0,33 3 0,-33-34 0,31 2 0,0-33 0,3 0 0,-3-33 0,33 2 0,-33-1 0,32-32 0,-30 2 0,-33-3 0,31 34 0,-31-2 0,32 33 0,-32 33 0,0-2 0,0 65 0,32-34 0,-32 3 0,31-1 0,1-33 0,0-31 0,-2-31 0,-30 31 0,66-64 0,-36-1 0,3 3 0,-2-2 0,-31 1 0,0 30 0,31 2 0,-31 31 0,0 0 0,0 64 0,0-1 0,33 1 0,-33-2 0,31-29 0,33-1 0,-32-1 0,-1-31 0,33-31 0,-1 31 0,-30-65 0,29 34 0,-29-31 0,-3 29 0,3-30 0,-33 30 0,0 2 0,0 31 0,0 0 0,0 0 0,0 31 0,0 2 0,-33 30 0,33-30 0,33-2 0,-33 0 0,32 0 0,0-31 0,-1 0 0,1 0 0,-1-31 0,1 0 0,0 0 0,-1-2 0,-31 1 0,0 1 0,0-2 0,-31 2 0,-1 0 0,0 31 0,1 0 0,-1 31 0,32 33 0,0-1 0,0-30 0,0-2 0,32 0 0,-1-31 0,1 31 0,0-31 0,-1-31 0,2 31 0,31-31 0,-64 0 0,30 31 0,-30-33 0,0 33 0,0 0 0,0 33 0,0-33 0,33 31 0,-33 0 0,32 0 0,-2 2 0,3-33 0,-33 0 0,63 0 0,-30-33 0,-2 2 0,0 0 0,2-33 0,-2 1 0,33-32 0,-64-1 0,32 32 0,-32-31 0,0 63 0,0 1 0,-32 31 0,32 0 0,-32 31 0,32 1 0,0 32 0,-32 31 0,32 32 0,0-32 0,32 1 0,-32-34 0,64 3 0,-33-34 0,1-31 0,-32 33 0</inkml:trace>
  <inkml:trace contextRef="#ctx0" brushRef="#br0" timeOffset="189713.9226">14287 476 512,'0'0'0,"0"-32"0,-33 32 0,33-32 0,-30 32 0</inkml:trace>
  <inkml:trace contextRef="#ctx0" brushRef="#br0" timeOffset="189831.9462">14066 380 512,'-32'32'0,"-1"0"0,33 0 0,-32 0 0,32 31 0,0-32 0,32 2 0,-32-33 0,33 0 0,-1 0 0</inkml:trace>
  <inkml:trace contextRef="#ctx0" brushRef="#br0" timeOffset="190024.9841">14287 253 512,'0'0'0,"0"65"0,0-65 0,-33 94 0,33-30 0,0 31 0,0 0 0,0 1 0,0-34 0,0-29 0,0-1 0</inkml:trace>
  <inkml:trace contextRef="#ctx0" brushRef="#br0" timeOffset="190965.1728">14858 63 512,'0'32'0,"-31"31"0,31-31 0,0 31 0,-31 33 0,31-1 0,-33 1 0,33-34 0,0 2 0,-31-32 0,31-32 0,0 0 0,31 0 0,2-32 0,-2 1 0,0-2 0,33 2 0,0 31 0,-1 0 0,-31 0 0,31 31 0,1 2 0,-32-33 0,32 0 0,-2 0 0,1 0 0,2 0 0,-33-33 0,-1 2 0,32 0 0,-31-33 0,-32 32 0,0-32 0,0 33 0,0 31 0,0 0 0,-32 31 0,1 1 0,-1 32 0,1-32 0,-1 31 0,0-32 0,64 33 0,-32-64 0,32 0 0,-1 0 0,32 0 0,-31-31 0,33-2 0,-35 2 0,3 0 0,-33-1 0,32 32 0,-32-32 0,0 32 0,0 32 0,0 31 0,0-32 0,0 33 0,0-32 0,30 32 0,3-64 0,-2 31 0,0-62 0,3 31 0,28-64 0,2 32 0,-33-32 0,34-30 0,-34 30 0,1-62 0,0 30 0,-1 32 0,-31 1 0,0 31 0,0 32 0,0 0 0,-31 64 0,31-1 0,0 32 0,-32 0 0,32 1 0,0-1 0,0-31 0,0-1 0</inkml:trace>
  <inkml:trace contextRef="#ctx0" brushRef="#br0" timeOffset="192055.3908">16066 476 512,'0'0'0,"-33"0"0,66 0 0,-33-32 0,0 32 0,31-32 0,32 32 0,1-32 0,0 1 0,-1 31 0,-31-31 0,31 31 0,-30 0 0,-3 31 0,-30 0 0,0 33 0,0 0 0,0 30 0,0-30 0,0 1 0,33-34 0,-33 0 0,31 0 0,-31-31 0,31 0 0,2-31 0,30 0 0,-31-33 0,0 1 0,-1-32 0,0-1 0,2-30 0,-33 61 0,0 2 0,0 0 0,0 63 0,0 0 0,0 63 0,0 0 0,-33 2 0,2 29 0,31-30 0,0 0 0,-31-2 0,62-29 0,-31-33 0,0 31 0,31-31 0,2-31 0,-2-2 0,1 2 0,32 0 0,-33-1 0,2 32 0,-33 0 0,0 0 0,0 0 0,0 0 0,-33 32 0,33-1 0,0 0 0,-31 2 0,62-2 0,-31 1 0,33-32 0,-3 0 0,36 0 0,-35 0 0,64-32 0,-32 32 0,1-64 0,0 33 0,-1 0 0,-31-33 0,-32 0 0,30 1 0,-30 32 0,0-2 0,-30 66 0,-2-2 0,-1 0 0,-29 33 0,30 0 0,-1-32 0,33-1 0,0 0 0,0 2 0,33-33 0,-1-33 0,0 33 0,-2-31 0,35 0 0,-35-33 0,3 32 0,-1 0 0,-32 32 0,0 0 0,0 32 0,31 0 0,-31 0 0,33 31 0,-2-32 0,33 2 0,-33-2 0,32 1 0,-30-32 0,-2 0 0,1 0 0</inkml:trace>
  <inkml:trace contextRef="#ctx0" brushRef="#br0" timeOffset="193773.7343">18225 95 512,'0'0'0,"0"63"0,0-63 0,0 64 0,0-1 0,0 1 0,0-1 0,0 1 0,0-32 0,0 0 0,0-32 0,0 0 0,30 0 0,-30-32 0,33 0 0,-33 0 0,31-32 0,2 33 0,-2-33 0,-31 32 0,32 32 0,-32 0 0,0 0 0,0 32 0,0 32 0,0-1 0,0-31 0,31 32 0,-31-32 0,32-1 0,0-31 0,-32 0 0,31 0 0,34-31 0,-65-1 0,32 32 0,-2-32 0,-30 0 0,33 0 0,-2 0 0,-31 32 0,0 0 0,31 32 0,-31 0 0,0 0 0,33 0 0,-1 0 0,-1-1 0,2-31 0,29 31 0,2-31 0,-33-31 0,34 31 0,-2-31 0,-31-1 0,-2 0 0,-30 0 0,33 0 0,-33-31 0,0 32 0,0-2 0,-33 1 0,33 1 0,-30 31 0,-34 31 0,33 1 0,-1 1 0,-1-2 0,33 32 0,0-31 0,0 0 0,33 32 0,-1-33 0,-1 0 0,63-31 0,-61 0 0,62 0 0,-32-31 0,1 0 0,-33-1 0,34 0 0,-65 0 0,31-32 0,-31 2 0,0 29 0,0 1 0,-31 32 0,31 0 0,-32 32 0,-1 1 0,2-2 0,0 0 0,31 33 0,0-32 0,0 0 0,31 31 0,0-63 0,34 31 0,-3-31 0,2 33 0,1-66 0,-3 33 0,1-31 0,-31 0 0,1-33 0,-3 32 0,3-32 0,-1-31 0,-32 32 0,32-32 0,-32 63 0,0-32 0,0 64 0,0-31 0,31 31 0,-31 0 0,0 0 0,0 0 0,0 0 0,0 0 0,0 0 0,0 31 0,0 33 0,0-1 0,0 1 0,0-1 0,0 32 0,0-31 0,0 0 0,32-32 0,-32-1 0,0 0 0,0 2 0,0-33 0</inkml:trace>
  <inkml:trace contextRef="#ctx0" brushRef="#br0" timeOffset="193974.7746">19971 318 512,'0'0'0,"0"0"0,0 0 0,0-33 0,30 33 0,3 0 0,-1-32 0,31 32 0,1 0 0,-33 0 0,1-31 0</inkml:trace>
  <inkml:trace contextRef="#ctx0" brushRef="#br0" timeOffset="195457.071">1270 2286 512,'0'0'0,"-33"0"0,33 0 0,33 0 0,-33 0 0,32 0 0,-1 0 0,2 0 0,29 0 0,2 0 0,-33 0 0,34 0 0,-34 0 0,1 0 0</inkml:trace>
  <inkml:trace contextRef="#ctx0" brushRef="#br0" timeOffset="203161.6116">2412 1873 512,'0'-32'0,"-32"1"0,32 31 0,-30-32 0,-3 0 0,2 1 0,-1 31 0,0 0 0,0 0 0,1 31 0,31-31 0,-33 32 0,66 0 0,-2 31 0,1-31 0,32 0 0,-33-1 0,64 2 0,-62 29 0,-3-30 0,3-32 0,-33 32 0,0 0 0,0 32 0,-63-34 0,30 3 0,1-2 0,-62-31 0,62 32 0,0 0 0,-31-64 0,63 32 0,-33 0 0</inkml:trace>
  <inkml:trace contextRef="#ctx0" brushRef="#br0" timeOffset="203507.6808">2698 1366 512,'0'31'0,"0"-31"0,0 31 0,0 33 0,0 32 0,-32 31 0,32-32 0,0 32 0,0-33 0,32-30 0,-32 0 0,32-32 0,1 0 0,-3-32 0,3-32 0,-1 0 0,-2 0 0,3-32 0,-2 32 0,-31-31 0</inkml:trace>
  <inkml:trace contextRef="#ctx0" brushRef="#br0" timeOffset="204236.8259">3048 1778 512,'0'0'0,"0"0"0,0 32 0,-31-1 0,31 33 0,0-1 0,0 0 0,0-31 0,31 0 0,-31 0 0,64 0 0,-33-32 0,0 0 0,1 0 0,32-32 0,-32 0 0,0 0 0,-32 0 0,0-31 0,0-64 0,-32 64 0,0 31 0,-32 1 0,32 62 0,-30-31 0,-2 0 0,33 32 0,-2-32 0,33 0 0,0 0 0,0-32 0,33 32 0,-2-31 0,33 31 0,-2-32 0,3 32 0,-34-33 0,33 66 0,-33-33 0,1 63 0,0-31 0,-32 31 0,31 1 0,-31-32 0,0-1 0,0 2 0,0-33 0,0 0 0,32 0 0,-32-33 0,33 2 0,-3-1 0,2 0 0,0 0 0,-1 32 0,2 0 0,-1 32 0,0 32 0,-1-33 0,1 32 0,-1-31 0,-31 0 0,31-32 0,-31 32 0,33-32 0,-2-32 0,1 32 0,-32-32 0,33 0 0,-33-31 0,31-32 0,-31 0 0,31 0 0,-31 0 0,0 31 0,33 32 0,-33 32 0,0-32 0</inkml:trace>
  <inkml:trace contextRef="#ctx0" brushRef="#br0" timeOffset="204542.8878">4286 1905 512,'0'0'0,"-32"63"0,32-63 0,0 63 0,-31-31 0,31 32 0,0 0 0,-65-2 0,33 2 0,2 0 0,-3-32 0,33-32 0</inkml:trace>
  <inkml:trace contextRef="#ctx0" brushRef="#br0" timeOffset="205432.0656">4889 1810 512,'-31'-32'0,"31"0"0,0 32 0,31-31 0,-31 31 0,0-32 0,0-1 0,-31-29 0,31 29 0,-64 33 0,33 0 0,-33 33 0,32-2 0,-31 33 0,31-1 0,32 32 0,-33-31 0,33-1 0,33-30 0,-1-33 0,-2 0 0,-30 0 0,33-33 0,-1 2 0,32-33 0,-33 1 0,0-1 0,2-32 0,-2 1 0,1 0 0,-1 1 0,-31-2 0,0 32 0,-31 33 0,31 31 0,0 0 0,0 31 0,0 0 0,0 65 0,-32-1 0,32 32 0,0-32 0,0 1 0,0-32 0,32-1 0,-1-31 0,2 0 0,-2-32 0,33 0 0,-1-32 0,-30 0 0,29 0 0,1-31 0,-31 31 0,0-64 0,-32 34 0,0 29 0,0 2 0,-32 31 0,0 0 0,2 31 0,-3 33 0,1 0 0,2-1 0,30 1 0,-33-33 0,66 33 0,-33-32 0,30-32 0,35 31 0,-3-62 0,-30 31 0,32-32 0,0 0 0,-33-31 0,32-1 0,-63-32 0,31 1 0,-31 64 0</inkml:trace>
  <inkml:trace contextRef="#ctx0" brushRef="#br0" timeOffset="206053.1898">5747 1111 512,'0'0'0,"-33"0"0,33 0 0,0 0 0,-30 31 0,30 64 0,-32 1 0,32-1 0,0 32 0,0-32 0,0 1 0,0-32 0,0-33 0,32 1 0,-2-32 0,3 0 0,-2-32 0,-31 1 0,64-1 0,-32-63 0,-1 31 0,-31-31 0,32 63 0,-32-32 0,32 64 0,-64 0 0,32 0 0,0 64 0,0-1 0,32 1 0,-32 0 0,31-1 0,-31-31 0,32 31 0,31-31 0,-31-32 0,31 0 0,2-32 0,-2 1 0,0-1 0,32-31 0,-62-2 0,29 3 0,-29-2 0,-1-32 0,-1 65 0,-31 0 0,-31 31 0,-1 0 0,32 31 0,-64 0 0,33 33 0,-2-1 0,2-30 0,-1 29 0,32 3 0,0-34 0,32 1 0,-1 0 0,2-1 0,29-31 0,3 0 0,-3 0 0,2-31 0,-32 31 0</inkml:trace>
  <inkml:trace contextRef="#ctx0" brushRef="#br0" timeOffset="206349.249">6285 1175 512</inkml:trace>
  <inkml:trace contextRef="#ctx0" brushRef="#br0" timeOffset="206565.2922">7144 1428 512,'0'0'0,"-32"-31"0,32 31 0,0 0 0,0 0 0,0-31 0</inkml:trace>
  <inkml:trace contextRef="#ctx0" brushRef="#br0" timeOffset="207065.3922">6953 1524 512,'-31'0'0,"-2"64"0,33-64 0,-31 31 0,31 0 0,0 2 0,0-1 0,64-32 0,-33 0 0,0-32 0,2 32 0,-3-33 0,3 2 0,-33 31 0,0-31 0,32 31 0,-32 0 0,0 31 0,0 0 0,0 34 0,32-2 0,-32-31 0,31-1 0,1 1 0,0-32 0,-1 0 0,34-32 0,-35 1 0,35-33 0,-35 1 0,3-1 0,30-31 0,-63-1 0,33 1 0,-2-1 0,-31 34 0,0-2 0,0 32 0,0 32 0,0 0 0,31 0 0,-31 63 0,0-30 0,0 62 0,-31 1 0,31-2 0,31 1 0,-31 0 0,32-30 0,0-34 0,-1 1 0,-31 0 0</inkml:trace>
  <inkml:trace contextRef="#ctx0" brushRef="#br0" timeOffset="207482.4756">7493 1460 512,'31'0'0,"-31"0"0,0 0 0,32 32 0,1-32 0,29 0 0,2 32 0,-1-64 0,1 32 0,0-32 0,-34 32 0,35-32 0,-33 1 0,-32 0 0,31-2 0,-31 2 0,0-1 0,0-1 0,-31 33 0,-1 0 0,0 33 0,-31 30 0,30 1 0,2-1 0,0 1 0,31 0 0,31-2 0,33-29 0,-34 30 0,67-63 0,-34 32 0,-32-32 0</inkml:trace>
  <inkml:trace contextRef="#ctx0" brushRef="#br0" timeOffset="207893.5578">8540 1746 512,'0'0'0,"0"0"0,0 0 0,-31 32 0,31 0 0,0 31 0,-32 1 0,-1-33 0,2 32 0,31 1 0,-31-32 0,-1 0 0,1 0 0</inkml:trace>
  <inkml:trace contextRef="#ctx0" brushRef="#br0" timeOffset="208744.728">8986 1333 512,'0'33'0,"0"29"0,0-30 0,0 32 0,0 0 0,0-2 0,0-29 0,0-1 0,-33-32 0,33 0 0,0 31 0,33-31 0,-33-31 0,0 31 0,0-32 0,0-32 0,0 0 0,30 1 0,3-1 0,29 2 0,-29 29 0,29 2 0,-29-1 0,-1 32 0,-1 0 0,33-33 0,-64 33 0,0 0 0,31 0 0,-62 0 0,31 0 0,0 0 0,0 33 0,0-1 0,0 32 0,-32-2 0,32 2 0,0-1 0,0 1 0,32-33 0,-32 2 0,31-33 0,1 32 0,1-32 0,29-32 0,-29 32 0,-2-33 0,-31 2 0,31-33 0,-31 33 0,0-33 0,-31 1 0,0-1 0,-2 33 0,-29-1 0,29-1 0,1 33 0,1 0 0,-33 33 0,64-33 0,-31 32 0</inkml:trace>
  <inkml:trace contextRef="#ctx0" brushRef="#br0" timeOffset="210531.0852">9779 1302 512,'-31'31'0,"31"33"0,0-64 0,-33 95 0,33-32 0,0-30 0,0 29 0,0-62 0,-33 33 0,66-33 0,-33-33 0,0 33 0,33 0 0,-2-62 0,-31 29 0,31 2 0,-31-1 0,32-32 0,-32 33 0,0 0 0,31-2 0,-31 33 0,0 33 0,0-2 0,0 0 0,0 33 0,0-32 0,0 32 0,32-33 0,-32 0 0,0 2 0,32-33 0,-32 0 0,33 0 0,-33 0 0,31 0 0,1-33 0,0-29 0,-32 29 0,30-30 0,3 31 0,-2 0 0,-31 1 0,32 31 0,-32 0 0,0 31 0,33 1 0,-33 0 0,31 0 0,0-1 0,2 2 0,-2-33 0,0 31 0,2-31 0,30 0 0,-31 0 0,0 0 0,-1-31 0,-31-2 0,32 2 0,-32-1 0,0-32 0,0 33 0,0-33 0,0 64 0,-32 0 0,1 0 0,-1 33 0,32-2 0,-32 0 0,1 1 0,-1 32 0,32-33 0,0 33 0,0-33 0,32-31 0,31 33 0,-31-33 0,-1 0 0,1-33 0,-32 33 0,32-62 0,0 62 0,-32-64 0,0 32 0,31 32 0,-31-32 0,0 32 0,0 32 0,0 0 0,0-1 0,0 2 0,0 29 0,0-29 0,0-33 0,33 32 0,-33-32 0,30 0 0,3 0 0,-1-32 0,-2 32 0,3-33 0,-33 2 0,32 0 0,-32-2 0,0 2 0,31 31 0,-31-32 0,0 64 0,0-32 0,0 31 0,32 2 0,-32-2 0,0 0 0,32 2 0,-32-33 0,0 0 0,0 0 0,31 0 0,1 0 0,0-33 0,1 2 0,-33 0 0,30-2 0,3 33 0,-33-31 0,0 31 0,32 31 0,-32 2 0,0-2 0,30 33 0,-30-32 0,33-1 0,-33 1 0,31-32 0,0 0 0,3 0 0,-3-32 0,0 1 0,-31-1 0,33-32 0,-2 0 0,-31 1 0,31-32 0,-31 0 0,32 30 0,-32-30 0,33 64 0,-33-1 0,0 1 0,0 31 0,0 31 0,0 1 0,0-1 0,0 64 0,0 1 0,0-32 0,0 31 0,0 1 0,0-34 0,31-29 0,-31-1 0,0-1 0,32-31 0,-32 0 0,0 0 0</inkml:trace>
  <inkml:trace contextRef="#ctx0" brushRef="#br0" timeOffset="210900.1589">11461 1397 512,'0'0'0,"0"0"0,0 0 0,0 0 0,33-31 0,-2 31 0,0-33 0,1 33 0,1 0 0,-2 0 0,33 0 0,-33 33 0,1-33 0,0 0 0,-2 0 0,-30 0 0,0 0 0,0 31 0,0 0 0,0 1 0,0 0 0,0 0 0,33-1 0,-33 33 0,0-33 0,33 2 0,-33-33 0,30 32 0,3-32 0,-33 31 0,31-31 0</inkml:trace>
  <inkml:trace contextRef="#ctx0" brushRef="#br0" timeOffset="211227.2243">12350 1397 512,'0'0'0,"-32"0"0,32 0 0,0 0 0,-31 0 0,31 31 0,-32 1 0,0 0 0,1 0 0,-1-1 0,32 2 0,-32-2 0,32 0 0,0 2 0,32-1 0,0-32 0,-1 31 0,33-31 0,-33 0 0,34 0 0,-3-31 0,-29 31 0,-3 0 0</inkml:trace>
  <inkml:trace contextRef="#ctx0" brushRef="#br0" timeOffset="211445.268">11970 1206 512</inkml:trace>
  <inkml:trace contextRef="#ctx0" brushRef="#br0" timeOffset="292673.5104">13207 1619 512,'-31'0'0,"31"0"0,0 0 0,31 0 0,-31 0 0,64 0 0,-32 0 0,32 0 0,-33 0 0,64 0 0,-63 31 0,31-31 0,2 0 0,-35 0 0,34 0 0,-33 0 0,2 0 0,30 0 0,-31 0 0,0 0 0</inkml:trace>
  <inkml:trace contextRef="#ctx0" brushRef="#br0" timeOffset="293497.6752">14224 1366 512,'-33'0'0,"33"0"0,0 0 0,0 0 0,0 31 0,0 0 0,0 33 0,0 32 0,33-34 0,-33 34 0,0-1 0,0-31 0,30-1 0,-30-30 0,0-3 0,0-30 0,0 0 0,0 0 0,0-30 0,0-3 0,-30-30 0,30-32 0,0 31 0,0-32 0,0 34 0,0-2 0,0 32 0,0 32 0,0 0 0,30 0 0,-30 0 0,33 32 0,0-1 0,-2 2 0,0 29 0,33-29 0,0-1 0,-1-1 0,-31-31 0,30 0 0,3 0 0,-34-31 0,2-1 0,-2-1 0,-31 2 0,0-33 0,0 1 0,0-1 0,0 33 0,-64 31 0,33 0 0,-1 0 0,-31 63 0,31 1 0,-31 0 0,31-2 0,-1 34 0,33-1 0,0-31 0,65-1 0,-34 0 0,1-31 0,30 0 0,3-32 0,-1 0 0,-2 0 0,2-32 0,-33 32 0</inkml:trace>
  <inkml:trace contextRef="#ctx0" brushRef="#br0" timeOffset="293838.7434">15429 984 512,'-30'-31'0,"-3"31"0,33 0 0,-62 0 0,29 0 0,2 31 0,-1 33 0,0 30 0,0 1 0,1 34 0,-1-3 0,32 32 0,0 2 0,0-33 0,32-33 0,-1 2 0,-31 0 0,32-66 0,0 3 0,0-2 0,-32-31 0</inkml:trace>
  <inkml:trace contextRef="#ctx0" brushRef="#br0" timeOffset="294919.9596">15049 1715 512,'0'-32'0,"0"32"0,0 0 0,0 0 0,32-33 0,31-29 0,-31 29 0,32-30 0,0-32 0,-34 31 0,35-32 0,-35 34 0,3-2 0,-33 32 0,32 1 0,-32 31 0,0 31 0,0 1 0,0 63 0,0 1 0,-32 30 0,32 1 0,32-32 0,-32 1 0,32-1 0,-1-31 0,1-32 0,-1-32 0,1 31 0,0-62 0,31 31 0,2-64 0,-35 32 0,34-31 0,-33 0 0,3-33 0,-3 32 0,-31 1 0,0 31 0,-31 0 0,-3 1 0,3 31 0,0 31 0,-2 33 0,-29-1 0,62 32 0,-33-30 0,33-2 0,33-31 0,-1 31 0,-2-63 0,34 32 0,1-32 0,-3 0 0,33-32 0,-30 0 0,30-31 0,-32 0 0,-1-2 0,-29-30 0,-33 32 0,33-1 0,-33 64 0,-33-31 0,33 62 0,-33-31 0,3 32 0,-2 32 0,0 0 0,1-2 0,31 3 0,0-2 0,31 0 0,1-31 0,30 0 0,4-32 0,-3-32 0,-1 0 0,3 1 0,-2-33 0,0-32 0,1-30 0,-33 30 0,-31-30 0,32-1 0,-32 63 0,0 1 0,-32 30 0,32 33 0,0 0 0,0 0 0,0 33 0,0 30 0,0 32 0,0 1 0,0-1 0,32 32 0,-32-63 0,33 31 0,-2-63 0,-31 31 0,31-31 0,-31-32 0,0 31 0</inkml:trace>
  <inkml:trace contextRef="#ctx0" brushRef="#br0" timeOffset="295405.0566">16764 1460 512,'0'0'0,"0"-32"0,31 32 0,-31-31 0,64 0 0,-1-2 0,1 2 0,30-1 0,-28-1 0,-4 2 0,2 31 0,-33 0 0,1-31 0,-32 31 0,0 31 0,0-31 0,0 31 0,-32 2 0,1 30 0,-1-30 0,32-2 0,-32 0 0,32 1 0,32 0 0,0 31 0,-1-30 0,1 29 0,32-29 0,0-1 0,-34-1 0,3 1 0,-33-32 0,0 32 0,0-1 0,-33 1 0,3-32 0,-2 32 0,-33-32 0,34 0 0,31 0 0</inkml:trace>
  <inkml:trace contextRef="#ctx0" brushRef="#br0" timeOffset="295769.1294">18034 1555 512,'0'33'0,"0"-33"0,31 0 0,-31 0 0,65-33 0,-35 2 0,35-33 0,-2 32 0,-32 1 0</inkml:trace>
  <inkml:trace contextRef="#ctx0" brushRef="#br0" timeOffset="296871.3496">18383 1142 512,'0'0'0,"-64"0"0,64 33 0,-31-2 0,-2 33 0,3 32 0,-3-2 0,1 1 0,32 0 0,0-30 0,32-2 0,1-31 0,-3-1 0,34-31 0,-31 0 0,30-31 0,0-33 0,-31 1 0,-1-1 0,0-31 0,3-1 0,-2 34 0,-32-2 0,0 32 0,0 32 0,0 0 0,0 32 0,0-1 0,0 33 0,0-1 0,0 32 0,0-31 0,0 0 0,30-32 0,-30-32 0,0 0 0,33 0 0,-33-32 0,31-1 0,-31-62 0,31 32 0,-31-32 0,33 0 0,-33 63 0,32-1 0,-32 33 0,0 33 0,31-1 0,-31 32 0,33-2 0,-33 34 0,31-32 0,-31-33 0,31 0 0,-31-31 0,0 0 0,32 0 0,0-62 0,-32 29 0,31-30 0,2-32 0,-33 0 0,0 30 0,32 34 0,-32 31 0,0 0 0,0 31 0,0 34 0,31-1 0,-31-2 0,32 34 0,0-32 0,-2-2 0,3-29 0,30-33 0,-31 0 0,-32 0 0,63-33 0,-30 2 0,-33 0 0,31-33 0,0 0 0,-31 1 0,33-1 0,-33 64 0,0-31 0,0 31 0,0 0 0,0 31 0,0 2 0,0 29 0,32 2 0,-32-32 0,31 32 0,-31-33 0,64 0 0,-33-31 0,1 33 0,32-33 0,-33-33 0,2 2 0,-3 0 0,2-2 0,-32-30 0,0-1 0,0 2 0,-32 29 0,-31 2 0,32 31 0,0-32 0,-34 64 0,34-32 0,-2 31 0,-29-31 0,62 33 0,-32-33 0,32 0 0</inkml:trace>
  <inkml:trace contextRef="#ctx0" brushRef="#br0" timeOffset="297171.4098">20224 666 512,'0'0'0,"0"0"0,0 0 0,-31 32 0,31 1 0,0 29 0,0 34 0,0 30 0,0 1 0,0 1 0,31-32 0,-31-2 0,0-30 0,0 0 0,32-33 0,-32-31 0,0 31 0</inkml:trace>
  <inkml:trace contextRef="#ctx0" brushRef="#br0" timeOffset="298178.6112">19938 1206 512,'0'0'0,"33"0"0,-33 0 0,63-31 0,-31-2 0,31 2 0,1-1 0,-1 1 0,0 31 0,-30 0 0,-1 0 0,-2 0 0,3 63 0,-33-32 0,0 64 0,0-30 0,0-1 0,31-2 0,-31-30 0,32 0 0,1 0 0,-33-32 0,31 0 0,0-32 0,1 0 0,0-31 0,-1-1 0,-31-32 0,32 34 0,1 29 0,-33 33 0,0-31 0,0 62 0,0 2 0,31-2 0,-31 33 0,32-1 0,-32-30 0,32-2 0,-1 0 0,33 1 0,-32-32 0,32 0 0,-34-32 0,2 1 0,0 0 0,-32-33 0,0-1 0,-32-30 0,0 64 0,-31-1 0,0 32 0,31 0 0,-31 0 0,31 32 0,0-32 0,32 0 0,0 0 0,32-32 0,0 32 0,-1-31 0,33-33 0,-1 33 0,-30-2 0,29 33 0,1 0 0,-30 33 0,-1-2 0,-32 33 0,0 30 0,0-30 0,0 32 0,0-65 0,0 33 0,0-64 0,32 0 0,-1 0 0,1 0 0,-1-31 0,33-33 0,-31-1 0,-3 34 0,3 0 0,-33-2 0,31 66 0,-31-2 0,0 33 0,31 32 0,-31-34 0,33 2 0,29-32 0,-29-1 0,-1-31 0,31 0 0,-31 0 0,-1 0 0</inkml:trace>
  <inkml:trace contextRef="#ctx0" brushRef="#br0" timeOffset="298506.6766">22225 920 512,'0'-63'0,"-32"63"0,32 0 0,-33-33 0,3 2 0,-2 31 0,32 0 0,-63 31 0,31 2 0,-1-1 0,33-1 0,0 33 0,33 0 0,29-1 0,3 1 0,-2 31 0,-31-32 0,32 1 0,-33-33 0,-31 33 0,31-32 0,-62-1 0,31-31 0,-64 33 0,33-33 0,-34 31 0,3-62 0,29 31 0,3-33 0</inkml:trace>
  <inkml:trace contextRef="#ctx0" brushRef="#br0" timeOffset="298762.728">20923 602 512,'0'0'0,"-32"0"0,32 0 0</inkml:trace>
  <inkml:trace contextRef="#ctx0" brushRef="#br0" timeOffset="299790.9336">13843 3016 512,'0'0'0,"0"0"0,0 0 0,31 32 0,33-32 0,-1 0 0,2 0 0,-2 0 0,-32 0 0</inkml:trace>
  <inkml:trace contextRef="#ctx0" brushRef="#br0" timeOffset="300330.0414">14827 3048 512,'31'0'0,"-31"0"0,0 0 0,33 0 0,29-32 0,-29 0 0,-1-31 0,-1 30 0,1 2 0</inkml:trace>
  <inkml:trace contextRef="#ctx0" brushRef="#br0" timeOffset="301154.2062">14986 2635 512,'0'31'0,"-33"33"0,33-32 0,-31 32 0,0 62 0,31-62 0,0 30 0,31-29 0,0-1 0,2-33 0,-1-31 0,-1 0 0,1 0 0,31-31 0,-31-2 0,-32-30 0,32-1 0,0-31 0,-1 32 0,-31-32 0,33 63 0,-33 0 0,0 0 0,0 64 0,0 0 0,0 31 0,0 1 0,30 31 0,-30-32 0,32-32 0,-32 34 0,33-65 0,-33 0 0,30 0 0,3-32 0,-1-1 0,0-29 0,-1-34 0,-31 1 0,32 32 0,-1 31 0,-31 0 0,0 32 0,0 32 0,0 0 0,32 31 0,-32 32 0,32-31 0,-32-32 0,33 30 0,30-29 0,-31-33 0,-2 0 0,34 0 0,-33-33 0,34-29 0,-34-2 0,33 1 0,-33-32 0,1 31 0,1-32 0,-33 65 0,31 0 0,-31-2 0,0 33 0,0 33 0,0-33 0,32 62 0,-32 34 0,32-1 0,-1 32 0,1-32 0,0 32 0,-32-32 0,30 1 0,-30-1 0,0-31 0,-30-1 0,-2 1 0,-31-33 0,31 1 0,0-32 0,1 0 0,-2-32 0,1 1 0,1-33 0</inkml:trace>
  <inkml:trace contextRef="#ctx0" brushRef="#br0" timeOffset="301361.2476">16383 2444 512,'0'0'0,"0"0"0,0 0 0</inkml:trace>
  <inkml:trace contextRef="#ctx0" brushRef="#br0" timeOffset="302234.4222">16700 2762 512,'0'0'0,"0"32"0,0-32 0,0 32 0,0 30 0,0 2 0,32-32 0,-32 0 0,32 0 0,-1-32 0,0 0 0,2-32 0,-33-32 0,31 33 0,1-33 0,-32 1 0,0-33 0,-32 64 0,1 1 0,31 31 0,-33 0 0,2 31 0,0 1 0,31 0 0,-32 0 0,32 0 0,0-32 0,0 0 0,32 0 0,-1-32 0,33 32 0,-1-64 0,-30 32 0,-2 1 0,33 0 0,-34-2 0,-30 66 0,32-2 0,-32 0 0,34 33 0,-3 32 0,-31-34 0,31 2 0,-31-32 0,32 0 0,0-32 0,-1 0 0,-31-32 0,32 0 0,-1 1 0,2-33 0,-1 1 0,-32-33 0,32 33 0,-32-1 0,30 32 0,-30 32 0,0 0 0,33 32 0,-1 32 0,-32-1 0,30 33 0,-30-2 0,33 34 0,-33-34 0,0 35 0,-33-34 0,33-32 0,-30 32 0,-35-31 0,35-32 0,-34-1 0,0 2 0,1-33 0,31-33 0,-31 2 0,32-34 0,-3 34 0</inkml:trace>
  <inkml:trace contextRef="#ctx0" brushRef="#br0" timeOffset="303097.5948">17939 2476 512,'0'32'0,"-33"-32"0,33 31 0,-31 1 0,-1 1 0,1 61 0,-2-30 0,33 31 0,0-31 0,0-33 0,33 1 0,-2 0 0,1-32 0,-1 0 0,2-32 0,-2 0 0,1 1 0,0-33 0,-1 1 0,-31-1 0,32 0 0,-32 64 0,0-31 0,0 62 0,0 1 0,0 32 0,0-32 0,0 31 0,33-32 0,-33 2 0,30-2 0,-30 1 0,32-32 0,1-32 0,30 1 0,-32-2 0,2-29 0,-2-2 0,1-32 0,-1-31 0,-31 32 0,-31 0 0,31 32 0,-32 30 0,32 3 0,-31 60 0,31-30 0,-33 33 0,33-2 0,-31 1 0,31 0 0,0-32 0,31 32 0,2-32 0,-2 0 0,1 31 0,31 1 0,0 31 0,2 2 0,-3-3 0,-29-30 0,-2 32 0,0 0 0,-31-33 0,-31 33 0,0-1 0,-2-31 0,3-32 0,-36 32 0,35-32 0,0 0 0,-1 0 0,-31-64 0,63 32 0,-32-32 0,32 33 0</inkml:trace>
  <inkml:trace contextRef="#ctx0" brushRef="#br0" timeOffset="303556.6866">18923 2095 512,'0'0'0,"0"0"0,-31 0 0,31 32 0,0 32 0,0-2 0,0 2 0,0 32 0,0-1 0,0 1 0,0-2 0,31-30 0,-31-32 0,63 0 0,-31-1 0,-1 0 0,34-31 0,-2 0 0,-1-31 0,4 0 0,-4-1 0,-62-32 0,32 0 0,-32 2 0,-32 29 0,32 1 0,-62 32 0,29 0 0,0 32 0,33-32 0,-30 64 0,-2-33 0,32 33 0,0-32 0,0 32 0,62-33 0,-62-31 0,33 31 0</inkml:trace>
  <inkml:trace contextRef="#ctx0" brushRef="#br0" timeOffset="303839.7432">19843 2762 512,'0'0'0,"-31"32"0,31-32 0,0 32 0,0 30 0,0 2 0,0 0 0,0-1 0,-31 1 0,-2-1 0,1-30 0,1 29 0,-2-29 0,2-33 0,31 31 0</inkml:trace>
  <inkml:trace contextRef="#ctx0" brushRef="#br0" timeOffset="305051.9856">20605 2063 512,'0'0'0,"-62"0"0,62 0 0,0 0 0,-33 0 0,1 0 0,1 0 0,-2 32 0,33-32 0,0 32 0,0-32 0,0 32 0,0 32 0,64-34 0,-32 3 0,1-2 0,-33 33 0,31-32 0,-31-1 0,0 33 0,0-33 0,-31 1 0,-2 1 0,1-2 0,1 0 0,-2-31 0,-29 0 0,29 0 0,33-31 0</inkml:trace>
  <inkml:trace contextRef="#ctx0" brushRef="#br0" timeOffset="305685.1116">20700 2381 512,'0'0'0,"0"0"0,32 0 0,1 0 0,-2-32 0,1 32 0,0-32 0,-1 1 0,1-32 0,0 31 0,0 0 0,-32 0 0,0 0 0,0 0 0,0 64 0,-32-32 0,0 32 0,0 0 0,1 32 0,-33 30 0,64-30 0,-31-32 0,31 31 0,31-31 0,-31-1 0,32 1 0,31-32 0,-31 0 0,32-32 0,-33 1 0,2-1 0,29 0 0,-30-31 0,-1-1 0,2 0 0,-1 2 0,-32-2 0,0 32 0,0 32 0,-65 0 0,34 32 0,-1 0 0,0 32 0,2-1 0,-3 0 0,33 1 0,0-33 0,0 33 0,63-64 0,-31 31 0,31 1 0,34-64 0,-34 1 0,-1 31 0,-29-32 0</inkml:trace>
  <inkml:trace contextRef="#ctx0" brushRef="#br0" timeOffset="306028.1806">22098 1746 512,'0'0'0,"0"0"0,0 0 0,0 0 0,-33 0 0,33 0 0,0 64 0,0-1 0,-30 1 0,30 62 0,0-30 0,0-2 0,0 2 0,0-32 0,30-1 0,-30-31 0,0-1 0,0-31 0</inkml:trace>
  <inkml:trace contextRef="#ctx0" brushRef="#br0" timeOffset="307289.433">21684 2095 512,'0'0'0,"0"0"0,0-32 0,33 32 0,-1-32 0,31-31 0,0 32 0,1-1 0,0 0 0,-2 0 0,-29 64 0,-1 0 0,-32 0 0,0 62 0,0-30 0,0 0 0,0 30 0,30-61 0,-30 30 0,0-31 0,0-32 0,33 0 0,-33 0 0,32 0 0,-32-32 0,64 0 0,-33-32 0,0 34 0,-31 30 0,32 0 0,0 30 0,0 3 0,-1-2 0,2 1 0,-33 0 0,62-32 0,-29 0 0,-2 0 0,1 0 0,1-32 0,-2 0 0,33-32 0,-34 34 0,-30-34 0,32-32 0,-64 64 0,32-31 0,0 63 0,-30 0 0,30 0 0,-33 33 0,2 29 0,31-30 0,0 32 0,0 0 0,0-34 0,31 3 0,2-33 0,29 31 0,-30-31 0,32 0 0,-32-31 0,31-2 0,0 3 0,-31-34 0,1 0 0,-33 0 0,0 1 0,0 32 0,0 31 0,0 0 0,0 0 0,0 31 0,0 32 0,0-31 0,32 32 0,-32 0 0,0-2 0,0-29 0,0-2 0,30 1 0,-30-32 0,33 0 0,-33-32 0,31 32 0,0-64 0,2 34 0,-33-66 0,32 32 0,-32 2 0,0-2 0,0 32 0,31 32 0,-31 0 0,0 32 0,0-1 0,32 32 0,-32 1 0,0 0 0,32 0 0,-32-34 0,0 3 0,31-2 0,-31-31 0,0 0 0,32-31 0,0-2 0,-32 3 0,32-34 0,-1 0 0,-31 0 0,33 1 0,-33 63 0,30-31 0,-30 31 0,0 31 0,33 2 0,-33 29 0,62 2 0,-29 0 0,-1-32 0,31-2 0,-31-30 0,-1 0 0</inkml:trace>
  <inkml:trace contextRef="#ctx0" brushRef="#br0" timeOffset="308955.7662">20319 2762 512,'0'0'0,"0"0"0,0 0 0,-30 32 0,30 0 0,0-1 0,0 33 0,0 31 0,0-32 0,0 64 0,0-32 0,0-31 0,0 32 0,0-34 0,0-29 0,0-1 0,0-32 0,0 0 0,0 0 0,0 0 0,0-32 0,0-32 0,0 33 0,0-33 0,0 32 0,30 1 0,-30 31 0,0 0 0,0 31 0,33 1 0,-33-1 0,32 2 0,-2-2 0,3 0 0,-2-31 0,1 0 0,1 0 0,-2 0 0,32 0 0,-31-31 0,31 0 0,-30-33 0,30 1 0,-31 30 0,-1-29 0,-31-2 0,-31 32 0,31-1 0,-32 66 0,0-33 0,1 32 0,31 32 0,-33-2 0,33-29 0,0-2 0,0 1 0,0-1 0,33-31 0,-33 0 0,31 0 0,1-31 0,0 31 0,-1-63 0,-31 30 0,32 2 0,0 0 0,-32-2 0,0 33 0,0 0 0,0 0 0,0 33 0,32-2 0,-32 0 0,0 2 0,31-2 0,-31-31 0,33 32 0,-3-32 0,2 0 0,0-32 0,-32 1 0,31-2 0,2 2 0,-1 0 0,0-2 0,-32 33 0,31 0 0,1 33 0,-32 29 0,0 2 0,0-1 0,0 1 0,0 0 0,0-32 0,-32 32 0,32-33 0,0-31 0,0 0 0,32 0 0,-32 0 0,0 0 0,-32-31 0,32-33 0,-31-1 0,31 3 0,0-34 0,-32 32 0,64-31 0,-32 32 0,63-1 0,-32 1 0,0 31 0,35 0 0,-36 1 0,3 31 0,29 0 0,-62 31 0,33 1 0,-33 0 0,-33 0 0,33-1 0,-31 0 0,0 2 0,-2-33 0,33 32 0</inkml:trace>
  <inkml:trace contextRef="#ctx0" brushRef="#br0" timeOffset="309434.8616">21717 2921 512,'0'31'0,"0"1"0,0-32 0,0 32 0,32 31 0,-32 1 0,0 32 0,0-1 0,0-32 0,0 32 0,0-31 0,0-32 0,0-1 0,0 2 0,0-33 0,0 0 0,0-33 0,0 2 0,-32-1 0,32-32 0,0-31 0,0-1 0,0 1 0,32-1 0,-32 34 0,31-2 0,1 1 0,0 30 0,-1 33 0,1 0 0,0 0 0,-1 33 0,2 30 0,-33-31 0,0 31 0,0 1 0,0-32 0,-33-1 0,2 2 0,-1-2 0,0-31 0,1 0 0</inkml:trace>
  <inkml:trace contextRef="#ctx0" brushRef="#br0" timeOffset="309959.967">22193 2952 512,'0'32'0,"0"0"0,0-32 0,0 63 0,0-32 0,0 2 0,32-33 0,-32 32 0,31-64 0,2 32 0,-33-33 0,31 2 0,0-32 0,-31 31 0,32-31 0,-32-1 0,0 1 0,0 31 0,32 0 0,-32 32 0,0 0 0,0 32 0,0 0 0,32 31 0,-32 1 0,0 31 0,0-1 0,0 2 0,0-32 0,0 31 0,0-32 0,-32 1 0,0 0 0,0-32 0,1-1 0,0 2 0,-2-33 0,2 0 0,-1-33 0,-31 2 0,63-34 0,-32-30 0,32 64 0</inkml:trace>
  <inkml:trace contextRef="#ctx0" brushRef="#br0" timeOffset="310548.0846">22733 2762 512,'0'32'0,"0"0"0,0-32 0,0 62 0,0-29 0,31 30 0,2-31 0,-33 31 0,0-32 0,30 2 0,-30-33 0,0 0 0</inkml:trace>
  <inkml:trace contextRef="#ctx0" brushRef="#br0" timeOffset="310754.1258">22702 3016 512,'0'0'0,"-33"0"0,66 0 0,-33 0 0,0 0 0,0 0 0,31 0 0,0 0 0,2-32 0,-3 32 0,2 0 0,0 0 0</inkml:trace>
  <inkml:trace contextRef="#ctx0" brushRef="#br0" timeOffset="311101.1952">23240 2508 512,'0'-32'0,"-30"64"0,30-32 0,0 31 0,0 1 0,0 32 0,0-1 0,0 33 0,0-2 0,0-30 0,0 0 0,0-32 0,0 30 0,0-29 0,0-33 0,0 0 0</inkml:trace>
  <inkml:trace contextRef="#ctx0" brushRef="#br0" timeOffset="311552.2854">23145 2921 512,'0'0'0,"0"0"0,0 0 0,33 0 0,-33 0 0,32-33 0,31 33 0,-32 0 0,0 0 0,2 0 0,-1 0 0,-32 0 0,31 0 0,-31 33 0,0-2 0,0 1 0,0 0 0,0 0 0,0-32 0,0 31 0,0-31 0,32 31 0,0-62 0,-32 31 0,31-31 0,1 31 0,0-32 0,-32 0 0,0-31 0,0 30 0,-32 2 0,32 0 0,-32 31 0,1 0 0,-1 0 0,0 31 0,1-31 0</inkml:trace>
  <inkml:trace contextRef="#ctx0" brushRef="#br0" timeOffset="312403.4556">23590 2857 512,'32'0'0,"-32"0"0,31 0 0,-31-31 0,33 62 0,-3-31 0,-30 31 0,33 33 0,-33-32 0,0 32 0,0-2 0,0 3 0,0-34 0,0 33 0,0 0 0,-33-33 0,3 1 0,30-1 0,-33-31 0,2 0 0,-1 0 0,0 0 0,0-31 0,32 31 0,0-63 0,0 30 0,0 2 0,0-33 0,32 33 0,0 31 0,0-32 0,-1-1 0,32 2 0,-30 31 0,29-31 0,3 31 0,-34-32 0,1 0 0,0 32 0,-1-32 0,-31 1 0,0-2 0,0 2 0,0 0 0,0-1 0,-31 0 0,31 32 0,-32 0 0,0 0 0,1 32 0,31 31 0,-32-32 0,32 33 0,0-32 0,0-32 0,32 32 0,31-32 0,-31 0 0,-1 0 0,33-32 0,-33 0 0,1 32 0,1-64 0,-2 33 0,-31-32 0,31-1 0,-31 0 0,-31-31 0,31 32 0,31-1 0,-31 1 0,0 31 0,-31 32 0,31 0 0,0 0 0,0 32 0,-31 31 0,31 1 0,0 32 0,0-34 0,31 2 0,-31 0 0,0-1 0,0-32 0,0 2 0,0-2 0,0-31 0</inkml:trace>
  <inkml:trace contextRef="#ctx0" brushRef="#br0" timeOffset="313215.6176">24097 2604 512,'-31'0'0,"62"0"0,-31-33 0,0 33 0,32-32 0,-32 32 0,64 0 0,-33 32 0,2 1 0,-33-2 0,31 0 0,-31 33 0,0-32 0,0 0 0,0 0 0,0-1 0,-31-31 0,62 31 0,-31-31 0,31 0 0,-31-31 0,34 31 0,-34 0 0,31 0 0,0 0 0,-31 0 0,33 31 0,-33-31 0,31 33 0,-31-2 0,31-31 0,-31 0 0,32 0 0,-1 0 0,2-31 0,-1-2 0,0 33 0,-32-62 0,0 30 0,31 0 0,-31-32 0,-31 32 0,31 1 0,0 31 0,-32 0 0,32 0 0,-32 31 0,32 1 0,-33 0 0,33 0 0,0 0 0,0 0 0,33-32 0,-1 31 0,-32 0 0,63-31 0,-31 33 0,-32-33 0,32 31 0,-32-31 0,0 0 0,0 0 0,31 0 0,-31 0 0,0 0 0,0 0 0,0-31 0,0-2 0,0 2 0,33 0 0,-33-33 0,0 0 0,32 1 0,31-1 0,-31 1 0,31-1 0,-63 64 0</inkml:trace>
  <inkml:trace contextRef="#ctx0" brushRef="#br0" timeOffset="350798.133">1588 16224 512,'-32'32'0,"-1"0"0,33-32 0,0 63 0,-31 1 0,31 30 0,0 1 0,-32 32 0,32 1 0,0-1 0,-32 0 0,32 0 0,-31-32 0,31 0 0,-31-30 0,31-34 0,-33 0 0,33-31 0,0 31 0,0-62 0,0 0 0,0 0 0,0-65 0,-31 1 0,31-32 0,0-1 0,31 1 0,-31 0 0,33 1 0,-33-2 0,31 2 0,32 30 0,-31 1 0,32-1 0,-1 34 0,-31 29 0,30 33 0,3 0 0,-1 33 0,31-2 0,-33 63 0,-29 3 0,30 30 0,-32-1 0,-31 2 0,0 30 0,-62-31 0,30 1 0,-63-2 0,31-30 0,-31-1 0,30 1 0,-29-65 0,31 0 0,-33 0 0,33-62 0,-1 0 0,33 0 0</inkml:trace>
  <inkml:trace contextRef="#ctx0" brushRef="#br0" timeOffset="351527.2786">2380 16669 512,'0'0'0,"0"0"0,0 32 0,0-2 0,0 3 0,0 30 0,-30 32 0,-3-31 0,33 32 0,0-34 0,0 2 0,0 0 0,0-32 0,33-32 0,-3 31 0,2-62 0,31 31 0,34-32 0,-3-32 0,-30 0 0,-1 2 0,32-34 0,-62 32 0,-2 33 0,1-1 0,-64 32 0,32 0 0,-31 32 0,-32-1 0,-2 1 0,2 31 0,-1 2 0,33-3 0,-1 2 0,1-32 0,31-32 0,0 32 0,31-32 0,1 0 0,-1-32 0,33 0 0,-31 1 0,30-33 0,-31 0 0,-2 1 0,3 31 0,-2 0 0,1 32 0,-32 0 0,0 32 0,0 31 0,-32 2 0,32-3 0,0 2 0,0 0 0,32-32 0,32-1 0,-33-31 0,2 31 0,29-62 0,3 31 0,-34-31 0,1-1 0</inkml:trace>
  <inkml:trace contextRef="#ctx0" brushRef="#br0" timeOffset="351719.3172">2666 16256 512,'0'0'0,"0"0"0,0 0 0</inkml:trace>
  <inkml:trace contextRef="#ctx0" brushRef="#br0" timeOffset="352294.4322">3460 16191 512,'-31'33'0,"31"31"0,0-33 0,0 33 0,0 62 0,-32 34 0,32-34 0,-32 1 0,32 0 0,0-32 0,0 1 0,32-32 0,-32-2 0,32-29 0,31-33 0,-30 0 0,29 0 0,1-64 0,2 1 0,-33-1 0,31 0 0,-32 33 0,-31 0 0,31 31 0,-31 0 0,0 31 0,-31 0 0,0 2 0,31 30 0,-32 1 0,32-33 0,0 33 0,32-33 0,-1-31 0,0 0 0,33 0 0,1-31 0,-34-33 0,33 33 0,-34-33 0,2 1 0,-32 30 0,0 2 0,-32 0 0,32 31 0,-63 0 0,1 0 0,29 31 0,-30 0 0,30-31 0</inkml:trace>
  <inkml:trace contextRef="#ctx0" brushRef="#br0" timeOffset="353337.6406">4349 17113 512,'0'-31'0,"32"-2"0,-32 33 0,31-32 0,2 1 0,-66-1 0,33 0 0,0 32 0,-31 0 0,-1 0 0,1 0 0,-33 32 0,33 0 0,31 31 0,-32-30 0,32 29 0,32 2 0,-1 0 0,1 30 0,0-30 0,31 32 0,1-34 0,0 34 0,-34-32 0,-30 31 0,0-32 0,-30 1 0,-2-33 0,-33 2 0,34-33 0,-32 0 0,-1-33 0,33 2 0,-1-64 0,-1 32 0,33-32 0,33-1 0,-1-30 0,31 61 0,0-30 0,0 0 0,2 32 0,-3-1 0,3 33 0,-35 31 0,3-33 0,-1 66 0,-1-2 0,2 0 0,-33 65 0,0-32 0,0-2 0,0 2 0,0-32 0,31 1 0,-31-33 0,31 0 0,-31 0 0,0 0 0,33-65 0,-2 1 0,1 2 0,-1-34 0,-31 32 0,33 2 0,-33 29 0,0 33 0,0 0 0,0 0 0,0 33 0,0-2 0,0 0 0,0 33 0,31-32 0,-31 0 0,32 0 0,0-1 0,-1-31 0,34 31 0,-35-31 0,35 0 0,-35-31 0,34 0 0,-31-1 0,-2-32 0,33-31 0,-33 31 0,-31 1 0,0-1 0,-31 33 0,-1 31 0,-31 0 0,-2 31 0,33 1 0,-31 0 0,31 31 0,32 1 0,0 0 0,32-1 0,1 1 0,-3-33 0,67 0 0,-2 2 0,-1-2 0,3-62 0,-34 31 0,-1 0 0</inkml:trace>
  <inkml:trace contextRef="#ctx0" brushRef="#br0" timeOffset="355325.0382">6667 17144 512,'0'0'0,"0"-62"0,0 62 0,0-65 0,0 2 0,0 31 0,-31 1 0,-1-1 0,-1 32 0,2 32 0,-33-1 0,1 33 0,0 32 0,-2-34 0,35 34 0,-2-32 0,32-33 0,0 33 0,32-33 0,31-31 0,-31 32 0,31-64 0,0 1 0,1-33 0,0-31 0,-1-32 0,1 0 0,-33 0 0,34-31 0,-34 61 0,0 2 0,2 1 0,-33 62 0,0 0 0,-33 32 0,2 0 0,31 0 0,-31 64 0,-2 30 0,1 1 0,1 32 0,-2 1 0,33-33 0,-31 33 0,31-66 0,31 2 0,2 0 0,-2-32 0,34-32 0,-3 0 0,2-32 0,0-32 0,-1 0 0,1-31 0,-1 0 0,-31 0 0,-1 0 0,2 62 0,-33 33 0,32 0 0,-64 33 0,-1-2 0,33 65 0,-31-1 0,-1 1 0,32-34 0,32 2 0,-1 0 0,2-64 0,-1 32 0,-2-32 0,35-32 0,-2 0 0,0-31 0,-30-1 0,29-32 0,-30 33 0,0 31 0,-1 1 0,-31 62 0,0 1 0,0 31 0,0 2 0,-31-3 0,31-29 0,0-2 0,0 1 0,0 0 0,31-32 0,-31 0 0,32-32 0,1 32 0,-2-63 0,33-1 0,-34 0 0,3 1 0,31-1 0,-33 33 0,1 31 0,-32 31 0,31 33 0,-31-1 0,0 1 0,0 31 0,-31-31 0,31-32 0,31-1 0,-31-31 0,32 0 0,-32 0 0,0-31 0,32-1 0,32-32 0,-32 0 0,31 2 0,-31-3 0,-1 34 0,0-1 0,-31 64 0,0-1 0,0 1 0,0 32 0,0 0 0,0-33 0,0 1 0,0 0 0,0-32 0,33 0 0,-1 0 0,-32-32 0,31-31 0,2 30 0,29-29 0,-29 29 0,-2 1 0,0 1 0,-31 31 0,0 31 0,0 34 0,-31-3 0,31-29 0,0 30 0,0-31 0,31 0 0,2-1 0,-1-31 0,31 0 0,-31 0 0,64-31 0,-33-1 0,-1-32 0,3 0 0,-2 2 0,-31-3 0,-1 2 0,-31 0 0,0-1 0,0 32 0,-31 32 0,-1-31 0,-1 62 0,33-31 0,-30 64 0,30-32 0,0 31 0,0 0 0,30 33 0,-30-1 0,33 1 0,-33 30 0,32-30 0,-64-1 0,-1 1 0,3-1 0,-35-32 0,-30-32 0,32 33 0,0-33 0,-32-31 0,63 0 0,-32 0 0,33-31 0,-2 0 0,33-2 0,0-30 0,33 32 0,-2-33 0,33 0 0,-1 1 0,32 30 0,0 2 0,0 31 0,-30 31 0,-2-31 0</inkml:trace>
  <inkml:trace contextRef="#ctx0" brushRef="#br0" timeOffset="355533.0798">8509 16669 512,'0'0'0</inkml:trace>
  <inkml:trace contextRef="#ctx0" brushRef="#br0" timeOffset="356261.2254">10033 16891 512,'0'0'0,"0"31"0,0 1 0,32 0 0,-32 64 0,0-1 0,-32 0 0,32 32 0,-32 0 0,1 0 0,31-32 0,-33 0 0,1-32 0,32 1 0,-32-33 0,32 2 0,0-33 0,0 0 0,-31-33 0,31 2 0,0-33 0,0 1 0,0-32 0,0-32 0,31 1 0,1-34 0,33 33 0,-34 1 0,33 61 0,-34 2 0,34 31 0,-32 32 0,1 0 0,-2 0 0,33 0 0,-33 64 0,33-33 0,-32 34 0,-1 30 0,1-32 0,-32 1 0,0-2 0,-32 2 0,32-32 0,-63-32 0,30 0 0,-29 0 0,29-32 0,-29 1 0,29-2 0,1-29 0,1-2 0,31-32 0,0 34 0,0 29 0</inkml:trace>
  <inkml:trace contextRef="#ctx0" brushRef="#br0" timeOffset="357629.499">10857 16446 512,'-30'0'0,"60"0"0,-30 33 0,0-3 0,33 2 0,-33 31 0,0 34 0,-33-3 0,3 33 0,30-32 0,-32 1 0,-1-32 0,33-1 0,0-31 0,0 0 0,0-1 0,33-31 0,-33 0 0,32-31 0,-2-33 0,35 1 0,-2-1 0,0-32 0,1 65 0,-31-1 0,-3 0 0,3 64 0,-33-32 0,-33 32 0,3 31 0,30 1 0,-33-33 0,33 33 0,0 0 0,0-32 0,33-1 0,-3 0 0,3-31 0,29 0 0,-29-31 0,29 0 0,3-33 0,-1 1 0,-33-1 0,0 33 0,-31-2 0,0 33 0,-31 33 0,0-33 0,-2 31 0,2 0 0,0 2 0,31 30 0,31-31 0,-31 0 0,31-1 0,2-31 0,-2 0 0,32 0 0,-30 0 0,-2-31 0,1-33 0,0 32 0,-1-32 0,-31 2 0,0-3 0,0 34 0,-31-1 0,-1 0 0,0 32 0,32 0 0,0 0 0,32 32 0,0 0 0,31-1 0,-31 34 0,31-34 0,0-31 0,-30 31 0,-2 2 0,-31-2 0,31-31 0,-31 32 0,-31 0 0,31-32 0,-31 32 0,31-32 0,-33 31 0,33 0 0,0-31 0,33 33 0,-33-33 0,31 31 0,33-31 0,-33 32 0,33-32 0,-1 0 0,-31 0 0,31 0 0,2 0 0,-34-32 0,0 32 0,2-31 0,-3-2 0,-30 2 0,0-32 0,0-1 0,-30 0 0,-3 33 0,2 0 0,-33-2 0,32 1 0,32 32 0,-31 32 0,31 1 0,0-33 0,31 62 0,-31-29 0,65 30 0,-3 1 0,1-33 0,2 0 0,-2 2 0,0-2 0,1-31 0,-33-31 0,2 31 0,-1-33 0,-32 2 0,32 0 0,-32-1 0,-32 0 0,32 0 0,-32 32 0,32 0 0,0 0 0,0 32 0,0 0 0,32 0 0,-32-1 0</inkml:trace>
  <inkml:trace contextRef="#ctx0" brushRef="#br0" timeOffset="359329.839">13335 17272 512,'0'0'0,"-64"0"0,64 0 0,-64 0 0,2 0 0,-2 32 0,-1-32 0,-30 62 0,65-29 0,-34-2 0,64 1 0,0 1 0,0-2 0,64 0 0,-1 0 0,-1-31 0,3 0 0,30 0 0,-31 0 0,31 0 0,0-31 0,-32 31 0,32-31 0,-30 0 0,-35-2 0,34 33 0,-64-32 0,31 1 0,-31 31 0,0-33 0,0 2 0,-31 31 0,31-31 0,-31-1 0,31 32 0,-33-32 0,3 32 0,30 0 0,-33 32 0,1-32 0,2 32 0,-3 30 0,1-29 0,1 30 0,31 1 0,31-33 0,-31 33 0,32-32 0,-32-1 0,33 2 0,29-33 0,-29 0 0,-33-33 0,30 2 0,3-34 0,-2 3 0,-31-2 0,0 1 0,-31-1 0,-2 1 0,3 31 0,-3 0 0,1 32 0,32 0 0,32 32 0,1 0 0,-3 31 0,3-32 0,29 33 0,-29-32 0,30 32 0,-31-33 0,31-31 0,-31 31 0,1-62 0,-1 31 0,-2-62 0,3 29 0,-33-30 0,0-32 0,-33-1 0,3 1 0,-2 31 0,-1-31 0,33 32 0,-32-33 0,1 32 0,-1 34 0,32 30 0,0-32 0,0 32 0,0 32 0,32-2 0,-32 3 0,31-2 0,1 33 0,1-1 0,-1 32 0,-2 1 0,3-1 0,-2 1 0,33-1 0,-34 1 0,3 30 0,31-30 0,-33 30 0,1-63 0,0 1 0,-1 0 0,-31-1 0,0-30 0,0-33 0,33 0 0,-33 0 0,0-33 0,0 2 0,0-34 0,0-30 0,0 32 0,-33-63 0,33 30 0,-31-30 0,-1-3 0,0 3 0,1-1 0,0 0 0,-2 32 0,0-1 0,3 2 0,30 30 0,-33 0 0,33 32 0,0 0 0,0 2 0,0 30 0,0 0 0,33 0 0,-33 0 0,30 30 0,-30 2 0,33 31 0,0 2 0,-2-3 0,0 34 0,33-1 0,-33 32 0,34-32 0,-34 65 0,1-34 0,30-30 0,-29 31 0,-1-63 0,-32 31 0,31-32 0,-31-32 0,0 2 0,0-33 0,0 0 0,-31 0 0,31 0 0,0-33 0</inkml:trace>
  <inkml:trace contextRef="#ctx0" brushRef="#br0" timeOffset="362232.4194">4794 18574 512,'0'0'0,"0"0"0,0 0 0,0 0 0,31 0 0,-31 0 0,33 0 0,30-32 0,-32 32 0,33 0 0,-32 0 0,31 0 0,-31 0 0,1 0 0,-3-32 0</inkml:trace>
  <inkml:trace contextRef="#ctx0" brushRef="#br0" timeOffset="363451.6632">5429 18574 512,'0'-32'0,"32"32"0,-32 0 0,32 0 0,-32 0 0,31-32 0,1-1 0,30-30 0,-28 32 0,-2-33 0,-2 33 0,3-1 0,-33 0 0,-33 0 0,33 32 0,-30 0 0,-2 32 0,-2 0 0,-28 31 0,30 1 0,1 0 0,31-1 0,0 1 0,0-33 0,31 33 0,1-32 0,-1-32 0,34 31 0,-33-31 0,31-31 0,-1 31 0,-29-64 0,30 32 0,-31-31 0,0 31 0,-1-31 0,1 30 0,-32 2 0,0 31 0,0 0 0,0 0 0,0 64 0,-32-34 0,32 35 0,0-2 0,0 1 0,0-32 0,0-1 0,0 2 0,32-33 0,-32 0 0,32-33 0,-32 2 0,31-1 0,1 0 0,1-31 0,-33-1 0,30 1 0,3 30 0,-33 2 0,32 31 0,-32 0 0,0 31 0,0 32 0,0-30 0,0 31 0,0-1 0,0-31 0,0 31 0,30-30 0,3-33 0,-1 30 0,-1-30 0,1-30 0,0-3 0,-1 2 0,2 31 0</inkml:trace>
  <inkml:trace contextRef="#ctx0" brushRef="#br0" timeOffset="363770.727">6731 18288 512,'0'-32'0,"0"64"0,0-32 0,0 0 0,0 0 0,0 31 0,31 33 0,-31-33 0,32 32 0,-32 34 0,0-34 0,0 32 0,0 0 0,0 1 0,-32-2 0,32-94 0,-31 0 0,-2 0 0,2 0 0,-32 0 0,30 0 0,-29 0 0,29 0 0,2 0 0</inkml:trace>
  <inkml:trace contextRef="#ctx0" brushRef="#br0" timeOffset="363979.7686">6762 18161 512,'0'0'0,"0"0"0,0 0 0,0 0 0,0 0 0</inkml:trace>
  <inkml:trace contextRef="#ctx0" brushRef="#br0" timeOffset="364845.942">7080 18510 512,'0'32'0,"-33"0"0,33-32 0,-30 31 0,30 1 0,0 0 0,0 0 0,0-1 0,0-31 0,30 0 0,3 0 0,-33-31 0,32-1 0,0 0 0,-1 0 0,-31-31 0,0-2 0,0 35 0,0-3 0,0 2 0,-31 31 0,-1 0 0,0 0 0,-1 31 0,33-31 0,0 33 0,33-3 0,-33-30 0,64 0 0,-33 0 0,33 0 0,0 0 0,-2-30 0,-29 30 0,29 0 0,-62 0 0,33 0 0,-33 0 0,0 30 0,0 3 0,-33-33 0,33 32 0,0-32 0,0 32 0,0-1 0,0-31 0,33 32 0,-2-32 0,1 0 0,1 0 0,-2-32 0,32 1 0,-31-1 0,-1 0 0,1-31 0,1 30 0,-2 2 0,-31-33 0,31 33 0,-31 31 0,0 0 0,0 0 0,0 31 0,0 2 0,0-2 0,-31 63 0,31-29 0,-31-2 0,-2 33 0,1-2 0,-31 1 0,31-30 0,1-3 0,-33-62 0,32 0 0,1 0 0,-2 0 0,3 0 0,30 0 0,-32 0 0</inkml:trace>
  <inkml:trace contextRef="#ctx0" brushRef="#br0" timeOffset="365709.1146">8255 18510 512,'0'-33'0,"0"33"0,0 0 0,0 0 0,0 0 0,0-30 0,0 30 0,-33 30 0,-30 3 0,0-1 0,31 0 0,1-1 0,-1 1 0,32 0 0,0 0 0,0-1 0,32 2 0,-1-33 0,1 0 0,31 0 0,-31-33 0,32 33 0,-32-31 0,-32 31 0,32-32 0,-1 32 0,-31 32 0,-31-32 0,-1 64 0,0-34 0,32 2 0,-33 0 0,33-32 0,0 31 0,0-31 0,0 0 0,33 0 0,-1-31 0,31-1 0,-31-30 0,-1-2 0,33 0 0,-32-31 0,-1 0 0,2 31 0,-2-31 0,0 31 0,-31 32 0,0 1 0,0 31 0,0 0 0,0 0 0,0 0 0,0 0 0,0 31 0,0 1 0,33 32 0,-2-33 0,0 2 0,2 29 0,-1-29 0,-1 30 0,1-31 0,0 0 0,-1-1 0,-62 33 0,31-32 0,-32-1 0,-31 2 0,31-3 0,-32-30 0,0 0 0,2 32 0,29-32 0,2 0 0,31 0 0,0 0 0,0 0 0,0 0 0</inkml:trace>
  <inkml:trace contextRef="#ctx0" brushRef="#br0" timeOffset="366195.2118">9111 18319 512,'0'-31'0,"0"31"0,0 0 0,0 31 0,0-31 0,-30 64 0,30-33 0,-32 32 0,-1 2 0,3-2 0,30-31 0,0 32 0,0-33 0,30 2 0,3-3 0,-1 2 0,31-32 0,-31 0 0,31-32 0,0 2 0,-31-34 0,0 32 0,-32 0 0,31 0 0,-31 32 0,-31-31 0,31 31 0,-32 0 0,0 31 0,32 1 0,-31 0 0,62 31 0,-31 0 0,32-31 0,-32 0 0</inkml:trace>
  <inkml:trace contextRef="#ctx0" brushRef="#br0" timeOffset="369090.7908">9652 18955 512,'0'0'0,"0"0"0,0 0 0,0 0 0,0 0 0,0 0 0,0 0 0,0 0 0,0 32 0,0-32 0,0 0 0,0 0 0,0 30 0,0-30 0,0 0 0,0 0 0,0 0 0,-33 0 0,33 0 0,0 0 0,-31 0 0,0 0 0,31 0 0,-33 0 0,3 0 0,-2 0 0,-1 0 0,33 0 0</inkml:trace>
  <inkml:trace contextRef="#ctx0" brushRef="#br0" timeOffset="369945.9618">10001 18510 512,'0'0'0,"0"0"0,-31 0 0,31 0 0,0 0 0,0 0 0,-33 0 0,33 0 0,0 0 0,0 32 0,-32-32 0,32 0 0,-32 32 0,32-32 0,0 31 0,0 1 0,0-32 0,0 32 0,0-32 0,32 32 0,0-32 0,1 0 0,-2 31 0,1-31 0,-32 33 0,32-33 0,-2 30 0,3-30 0,-33 0 0,0 32 0,0 0 0,0-1 0,-33 2 0,3-1 0,30 0 0,-32-2 0,-31-30 0,30 0 0,1 0 0,0 0 0,1 0 0,31 0 0,-32 0 0</inkml:trace>
  <inkml:trace contextRef="#ctx0" brushRef="#br0" timeOffset="370968.1662">10159 18701 512,'0'-32'0,"0"64"0,0-32 0,0 0 0,0 0 0,0 0 0,0 0 0,0 0 0,32 0 0,-32-32 0,33 32 0,-33-32 0,31 0 0,0 32 0,-31-31 0,33-1 0,-33 0 0,0-1 0,0 3 0,0-3 0,0 2 0,-33 0 0,33 31 0,-31-33 0,0 66 0,-2-33 0,33 31 0,-32 0 0,32 32 0,-31 2 0,31-2 0,0 1 0,31-1 0,-31 0 0,32 1 0,1 0 0,-2-32 0,0 30 0,2-62 0,29 0 0,-29 0 0,-1-30 0,-1-2 0,1-33 0,0 34 0,-1-33 0,1 1 0,-32 0 0,32-1 0,-32 33 0,0-33 0,0 31 0,0 3 0,0 30 0,0 0 0,-32 0 0,32 30 0,0 3 0,0-1 0,0 31 0,0-31 0,0 0 0,0 0 0,0-1 0,32-31 0,-32-31 0,0-1 0,32 0 0,-32-31 0,31-1 0,-31 1 0,33 30 0,-3 2 0,-30 0 0,33 31 0,-33 31 0,32 0 0,-32 2 0,30 30 0,3 1 0,-33-1 0,32 1 0,-1-33 0,1 2 0,0-3 0,-32-30 0</inkml:trace>
  <inkml:trace contextRef="#ctx0" brushRef="#br0" timeOffset="371415.2556">11240 18256 512,'0'0'0,"-32"0"0,32 0 0,-33 32 0,3-32 0,30 31 0,-33 2 0,1-2 0,32-31 0,-32 31 0,32 2 0,0-33 0,0 30 0,0-30 0,32 33 0,-32-33 0,32 0 0,1 32 0,-3-32 0,3 32 0,29-1 0,-62-31 0,33 32 0,-2 32 0,-31-33 0,0 2 0,0-3 0,0 2 0,0 0 0,-31-1 0,-2-31 0,33 33 0,-30-33 0,-2 0 0,32 0 0</inkml:trace>
  <inkml:trace contextRef="#ctx0" brushRef="#br0" timeOffset="371906.3538">11430 18732 512,'0'0'0,"31"0"0,-31 0 0,33 0 0,-2-31 0,0-1 0,1 0 0,1-31 0,-33 31 0,0 0 0,0-31 0,31-1 0,-31 33 0,0-2 0,-31 2 0,31-1 0,-33 32 0,33 0 0,-32 32 0,-30-1 0,62 2 0,-33-2 0,33 33 0,-31-1 0,31 1 0,0-1 0,31 1 0,-31 0 0,33-2 0,-2 1 0,0-30 0,34-1 0,-34-32 0,33 0 0,-33-32 0,33-1 0,-34 2 0,3-1 0</inkml:trace>
  <inkml:trace contextRef="#ctx0" brushRef="#br0" timeOffset="372207.414">12128 17779 512,'-32'33'0,"32"-33"0,0 0 0,-31 31 0,31 1 0,0-1 0,0 33 0,0-33 0,0 65 0,31-32 0,-31 31 0,32 1 0,-32-1 0,32 32 0,0-32 0,-1 31 0,-31-62 0,32-33 0</inkml:trace>
  <inkml:trace contextRef="#ctx0" brushRef="#br0" timeOffset="373591.6908">11970 18542 512,'0'0'0,"-33"32"0,33-32 0,-30 0 0,30 0 0,0 0 0,0 0 0,0-32 0,30-33 0,3 2 0,-2 1 0,33-2 0,-33 32 0,1-32 0,0 64 0,31-31 0,-31 31 0,0 31 0,-1 1 0,1 32 0,1 0 0,-2 31 0,-31-32 0,31 32 0,-31 1 0,33-32 0,-33-34 0,30 2 0,-30-32 0,33-32 0,-33 2 0,32-34 0,-32 0 0,32 32 0,-32-31 0,0 63 0,31-32 0,-31 32 0,32 0 0,-32 32 0,31 0 0,-31 31 0,32-31 0,0 31 0,-1 0 0,2-31 0,-1 0 0,0-32 0,-2 31 0,35-62 0,-35-1 0,3 0 0,-33 2 0,32-34 0,-1 0 0,-31 1 0,0-1 0,0 1 0,0-1 0,0 33 0,-31-2 0,31 33 0,-32 0 0,-1 0 0,33 33 0,-30-2 0,30 33 0,0-1 0,0-31 0,0 31 0,0 1 0,30-1 0,-30-30 0,33-3 0,-1 2 0,-1-32 0,2 0 0,-2 0 0,0 0 0,2-32 0,-2 2 0,1-34 0,0 0 0,-32 32 0,32-31 0,-32 31 0,31 32 0,-31-33 0,0 33 0,0 0 0,0 33 0,0-1 0,0 31 0,32 1 0,0-1 0,-32-30 0,31 29 0,1 1 0,-32-30 0,33-1 0,-3-32 0,2 32 0,1-32 0,-33-32 0,30 32 0,-30-32 0,0 32 0,33-33 0,-33 33 0,0-31 0,0-1 0,0 0 0,0 2 0,0-3 0,0 2 0,0-1 0,0 0 0,0 0 0,0 1 0,31 31 0,-31-32 0,31 32 0,2 0 0,-1 0 0,-32 0 0,31 0 0,1 0 0,0 0 0,-32 0 0,31 0 0,-31 0 0,0-32 0,32 32 0,-32-33 0,0 33 0</inkml:trace>
  <inkml:trace contextRef="#ctx0" brushRef="#br0" timeOffset="373874.7474">13335 18256 512,'0'0'0,"-32"0"0,32 0 0,0 32 0,0-32 0,0 0 0</inkml:trace>
  <inkml:trace contextRef="#ctx0" brushRef="#br0" timeOffset="375799.1322">14542 18510 512,'0'0'0,"0"32"0,0-32 0,-32 32 0,32 31 0,0 1 0,0 0 0,32-2 0,-32 1 0,31 2 0,-31-3 0,0-62 0,0 0 0,32 0 0,-32 0 0,0 0 0,0 0 0,0 0 0,0 0 0,0 0 0,0-62 0,0-3 0,0 2 0,0 1 0,0 29 0,-32 2 0,32 31 0,0 0 0,0 0 0,0 0 0,0 0 0,32 31 0,-32-31 0,32 33 0,-2-3 0,3-30 0,-1 32 0,-1-32 0,33 0 0,-64 0 0,31-32 0,2 2 0,-2-3 0,0 33 0,2-63 0,-1 31 0,-32 0 0,31 1 0,-31-33 0,0 31 0,-31 3 0,31-3 0,-32 33 0,32 0 0,-33 33 0,33-33 0,-31 63 0,31-31 0,0 31 0,0 1 0,0-1 0,0 0 0,0-31 0,31 31 0,-31-30 0,33-1 0,-1 0 0,-1-2 0,1-30 0,0 0 0,-1-30 0,1 30 0,0-32 0,0-33 0,-1 2 0,-31 1 0,33-34 0,-33 32 0,0-31 0,0-1 0,0 1 0,0 0 0,0 32 0,0-32 0,-33 63 0,33-32 0,0 64 0,0-31 0,0 31 0,0 31 0,0-31 0,0 64 0,0-1 0,33 32 0,-33 32 0,0 1 0,30-33 0,2 32 0,-32-1 0,33-31 0,-3 2 0,3-67 0,-33-30 0,32 0 0,-32 0 0,32 0 0,-32-30 0,31-67 0,-31 34 0,0-32 0,0 32 0,0-1 0,0 33 0,0-33 0,0 64 0,0-33 0,0 66 0,32-33 0,-64 32 0,32 0 0,0-1 0,32 33 0,-32-1 0,31 0 0,1-31 0,0 31 0,1-63 0,-3 33 0,35-33 0,-35 0 0,34 0 0,-33-33 0,34 2 0,-34-33 0,2 1 0,29 0 0,-62-1 0,32 1 0,1 31 0,-33-31 0,0-1 0,0 33 0,-33-2 0,1 33 0,32-31 0,-31 31 0,0 0 0,-2 31 0,2-31 0,0 33 0,-3 29 0,34-29 0,0-3 0,0 35 0,0-33 0,0 31 0,34 1 0,-3-33 0,0 32 0,2 1 0,29 0 0,-30-32 0,32 0 0,-32-2 0,31-30 0,-31 0 0,0 0 0</inkml:trace>
  <inkml:trace contextRef="#ctx0" brushRef="#br0" timeOffset="376271.2266">16700 17653 512,'0'-32'0,"-31"32"0,31 0 0,-32 0 0,32 0 0,-33 32 0,33-32 0,-31 0 0,0 31 0,31-31 0,-33 33 0,33-2 0,-30-31 0,30 31 0,0 2 0,-33 30 0,33-32 0,-33 33 0,33 32 0,0-32 0,33 30 0,-33 1 0,33 0 0,-33 33 0,30-33 0,-30 0 0,33 0 0,-2-32 0,0 34 0,-31-67 0,0-30 0</inkml:trace>
  <inkml:trace contextRef="#ctx0" brushRef="#br0" timeOffset="376622.2968">16288 18701 512,'0'0'0,"-32"0"0,32 0 0,0 0 0,32 0 0,-1 0 0,1 0 0,0 0 0,-2 0 0,36 0 0,-36 0 0,34 0 0,0 0 0,-1 0 0,1 0 0,31 0 0,-64 31 0,1-31 0</inkml:trace>
  <inkml:trace contextRef="#ctx0" brushRef="#br0" timeOffset="376930.3577">15589 18034 512,'0'0'0</inkml:trace>
  <inkml:trace contextRef="#ctx0" brushRef="#br0" timeOffset="399241.8198">17748 16288 512,'0'0'0,"-31"-32"0,-2 32 0,2-32 0,-34-1 0,35 33 0,-35-30 0,35 30 0,-34 0 0,0 30 0,1-30 0,-1 33 0,33-1 0,0 0 0,-3-1 0,2 1 0,32 32 0,0-33 0,32 32 0,2 1 0,-3-33 0,0 34 0,33-3 0,-1-29 0,1-2 0,0 33 0,-1-32 0,-1 31 0,-29-31 0,30 31 0,-63 1 0,33 0 0,-33-1 0,-33-31 0,33 0 0,-63-1 0,30 0 0,-29-31 0,29 0 0,-29 0 0,-3 0 0,2 0 0,32-31 0,-33 0 0,33 31 0,0-32 0,31 0 0,0 32 0</inkml:trace>
  <inkml:trace contextRef="#ctx0" brushRef="#br0" timeOffset="399691.9098">17843 16764 512,'0'0'0,"0"0"0,0 31 0,-31 1 0,31 0 0,-33 31 0,33 1 0,0-1 0,0 1 0,33-33 0,-2 33 0,1-64 0,32 32 0,-33-32 0,33 0 0,-33-32 0,34 1 0,-35 31 0,2-64 0,-32 33 0,0-34 0,0 2 0,-32 31 0,2-31 0,-3 31 0,-30 32 0,31 0 0,-31 32 0,-1 0 0,32-1 0,1 1 0,31 0 0</inkml:trace>
  <inkml:trace contextRef="#ctx0" brushRef="#br0" timeOffset="400730.1174">18319 16764 512,'0'0'0,"0"0"0,0 31 0,0 1 0,0 32 0,0-1 0,33 0 0,-2 2 0,-31-3 0,32 2 0,-1-32 0,1-32 0,0 0 0,-1-32 0,34 1 0,-33-2 0,-2-29 0,3-3 0,-2 2 0,-31 0 0,31-1 0,-31 64 0,0-32 0,0 64 0,0 0 0,0 0 0,0 63 0,0-32 0,0 1 0,33-33 0,-1 33 0,-32-64 0,31 0 0,2 0 0,-2-31 0,0-2 0,-31 2 0,32-33 0,0 1 0,-32-1 0,31 33 0,-31-1 0,0 0 0,33 64 0,-33 0 0,0-1 0,32 33 0,-32-1 0,0-30 0,0-2 0,0 0 0,0-31 0,31 0 0,-31 0 0,32-31 0,-32 0 0,32-2 0,-2 1 0,-30 1 0,33 31 0,-33 0 0,33 31 0,-33 1 0,30 32 0,2-33 0,0 2 0,-1-2 0,2-31 0,29 0 0,3-31 0,-34-2 0,0 2 0,33 0 0,-32-34 0,32 2 0,-33 0 0,-31-33 0,33 32 0,-33 2 0,-33 30 0,33 32 0,-31 0 0,0 32 0,-34 0 0,34-2 0,-33 66 0,33-32 0,-1 31 0,32-32 0,0 1 0,0-33 0,32-31 0,-1 33 0,0-33 0,2 0 0,-2 0 0,34-64 0,-34 33 0,0-34 0,2-30 0,29-32 0,-62 63 0,0-30 0</inkml:trace>
  <inkml:trace contextRef="#ctx0" brushRef="#br0" timeOffset="400948.1606">20066 16161 512,'0'0'0,"0"0"0,0 0 0,-32 0 0,32 0 0,0 0 0,-33 63 0,33-31 0,0 63 0,-30 0 0,30 32 0,0 31 0,0-30 0,30-33 0,-30 0 0,33 0 0,-1-31 0,0-32 0,-1 0 0,33-32 0,-64 0 0,31-32 0</inkml:trace>
  <inkml:trace contextRef="#ctx0" brushRef="#br0" timeOffset="401239.2192">20414 16128 512,'0'0'0,"0"0"0,0 33 0,0-3 0,-30 35 0,30 30 0,0 33 0,0-3 0,0 35 0,30-33 0,-30-32 0,0 1 0,33-34 0,-33 2 0,0-32 0,0-32 0</inkml:trace>
  <inkml:trace contextRef="#ctx0" brushRef="#br0" timeOffset="402645.5004">20193 16827 512,'0'-32'0,"0"32"0,0 0 0,0-31 0,31 31 0,34 0 0,-35 31 0,35 1 0,-35 32 0,34-1 0,-32-31 0,1 64 0,-2-34 0,0-29 0,-31-2 0,0 1 0,0-32 0,0 0 0,0 0 0,32-63 0,-32 30 0,32-62 0,-32 0 0,31 32 0,1-33 0,32 32 0,-32 64 0,31-30 0,1 30 0,-1 0 0,-30 0 0,-3 0 0,2 0 0,-32 0 0,32 0 0,-64 30 0,32-30 0,-32 0 0,2 33 0,-3 30 0,-30-31 0,31 63 0,0-32 0,1 2 0,-1-3 0,32-29 0,32-2 0,-32-31 0,31 0 0,1 0 0,0-31 0,0-2 0,32 2 0,-34 0 0,2-34 0,0 34 0,-32-1 0,0 0 0,31 32 0,-31 0 0,0 64 0,0-33 0,-31 34 0,31-3 0,0 2 0,31-32 0,2 32 0,-1-64 0,0 0 0,-1 0 0,32-32 0,-32 0 0,35-31 0,-36-1 0,34 0 0,-33 1 0,-31-1 0,33 1 0,-33 31 0,-33 32 0,33 32 0,-31 0 0,-33-1 0,64 33 0,-63-33 0,30 34 0,33-3 0,-31 2 0,31-32 0,31 0 0,2-32 0,0 0 0,30 0 0,-1-32 0,-29-31 0,29 30 0,3-29 0,-34-34 0,1 1 0,0-32 0,-32 32 0,31-33 0,1 33 0,-32 32 0,32 31 0,-32 0 0,0 64 0,0 0 0,-32 0 0,0 62 0,1 34 0,-1-1 0,32 0 0,-32-32 0,1 1 0,31-65 0,31 0 0,-31 2 0,0-33 0,32-33 0,0 2 0,-1 0 0,33-34 0,-33-30 0,2 64 0,29-33 0,-29 64 0,-33 0 0,0 32 0,0 0 0,32 31 0,-64-31 0,32 31 0,0-30 0,32-2 0,-32 0 0,30 2 0,35-33 0,-1 31 0,-2-31 0,34 0 0,-32-31 0,-33 31 0</inkml:trace>
  <inkml:trace contextRef="#ctx0" brushRef="#br0" timeOffset="403207.6126">17748 18161 512,'0'0'0,"0"0"0,0 0 0,31 0 0,2 0 0,-2 0 0,32 0 0,-30 0 0,-2 0 0,1 0 0</inkml:trace>
  <inkml:trace contextRef="#ctx0" brushRef="#br0" timeOffset="403605.6924">18859 17653 512,'0'-32'0,"-31"-1"0,31 33 0,-32-31 0,-1 0 0,33 31 0,-31 0 0,0 31 0,-2 0 0,3 34 0,-2-1 0,32 31 0,-34-1 0,34 34 0,0-1 0,0-32 0,34 1 0,-34-1 0,0 0 0,32-32 0,-32 1 0,0-32 0</inkml:trace>
  <inkml:trace contextRef="#ctx0" brushRef="#br0" timeOffset="403622.6958">18638 18732 512</inkml:trace>
  <inkml:trace contextRef="#ctx0" brushRef="#br0" timeOffset="404463.864">18352 18319 512,'0'0'0,"0"0"0,31 0 0,-31-31 0,32 31 0,31 0 0,0 0 0,2-32 0,30 32 0,-33 0 0,34-32 0,-32 32 0,-1-32 0,-31 32 0,-1 0 0,-31 0 0,33 0 0,-66 0 0,33 0 0,-31 0 0,-1 32 0,0 32 0,-30 0 0,29 31 0,33 0 0,-31-32 0,31-31 0,31 0 0,2-32 0,-33 0 0,31-32 0,0 0 0,1 1 0,0-1 0,-1-33 0,-31 2 0,33 32 0,-1 0 0,-32-2 0,0 33 0,0 33 0,0 29 0,0-29 0,0 30 0,31-31 0,-31 0 0,32-1 0,0-31 0,-2-31 0,36 31 0,-36-32 0,2-33 0,31 35 0,-30-34 0,-2 0 0,-31 1 0,31-1 0,-31 33 0,0 0 0,0 31 0,0 0 0,-31 0 0,31 31 0,0 0 0,-31 1 0,62 0 0,0 0 0,2-1 0,-1 33 0,30-33 0,-29 2 0,-2 30 0,34-31 0,-65 0 0,31-1 0,-31 1 0,0 0 0,-31 0 0,-2-1 0,-30 2 0,30-66 0,2 33 0,0-31 0</inkml:trace>
  <inkml:trace contextRef="#ctx0" brushRef="#br0" timeOffset="404718.915">19812 17748 512,'0'0'0,"0"0"0,0 0 0,0 31 0,0 2 0,0 30 0,31 1 0,-31 31 0,0-32 0,33 32 0,-33 1 0,30-1 0,-30-31 0,0-1 0,0-63 0</inkml:trace>
  <inkml:trace contextRef="#ctx0" brushRef="#br0" timeOffset="404911.9536">19716 18288 512,'0'-32'0,"32"32"0,-32 0 0,33 0 0,29-32 0,1 0 0,-31 32 0,31-31 0</inkml:trace>
  <inkml:trace contextRef="#ctx0" brushRef="#br0" timeOffset="405592.0896">20543 18130 512,'0'31'0,"0"0"0,0 1 0,0 63 0,0-31 0,0 30 0,0-29 0,0-2 0,0-31 0,31-32 0,-31 0 0,0-32 0,31 1 0,1-33 0,0 1 0,-32 30 0,31-29 0,-31-2 0,32 32 0,-32 32 0,0 0 0,0 32 0,33 32 0,-33-2 0,0 1 0,0 2 0,31-2 0,-31-31 0,0-32 0,32 0 0,-32-32 0,32 1 0,-1-33 0,1 31 0,0-30 0,-32 1 0,32-2 0,-32 32 0,0 32 0,31 32 0,-31 32 0,0-2 0,0 34 0,33-1 0,-33-31 0,30-32 0,2-32 0,-32 31 0,32-62 0,-32-1 0,31 0 0,2-31 0,-1-1 0,-32 1 0,32-32 0,-32 31 0,31 32 0,-31 32 0,0 32 0,32-1 0</inkml:trace>
  <inkml:trace contextRef="#ctx0" brushRef="#br0" timeOffset="405761.1234">21431 18701 512,'0'0'0,"0"64"0,33-64 0,-3 30 0,-30-30 0,33 0 0,-2 0 0,0-30 0,32-3 0,-31-30 0,1-1 0,-1-31 0,-32-1 0,0 1 0,0 64 0,0-1 0</inkml:trace>
  <inkml:trace contextRef="#ctx0" brushRef="#br0" timeOffset="406210.2132">22160 18224 512,'0'0'0,"0"-32"0,-30 32 0,30 0 0,-32 0 0,-1 0 0,3 0 0,-2 32 0,32 0 0,-33-32 0,33 32 0,0 32 0,33-33 0,-1 0 0,-2 2 0,35 30 0,-2-31 0,0 0 0,-30-1 0,-2 1 0,-31 0 0,0-32 0,-31 32 0,-2-1 0,2 2 0,-1-33 0,-31 30 0,31-30 0,-1 0 0,-29 0 0,29 0 0,33 0 0,0 0 0</inkml:trace>
  <inkml:trace contextRef="#ctx0" brushRef="#br0" timeOffset="406468.2648">22447 18224 512,'0'0'0,"-32"32"0,64-32 0,-64 63 0,32 1 0,0 0 0,0-1 0,0 1 0,32-1 0,-32-31 0,0 31 0,31-63 0,2 0 0,-33 33 0</inkml:trace>
  <inkml:trace contextRef="#ctx0" brushRef="#br0" timeOffset="406755.3222">22955 18288 512,'0'0'0,"-31"31"0,31-31 0,-65 33 0,3-2 0,-2 33 0,33-1 0,-2-31 0,1 31 0,32-31 0,0 0 0,32 31 0,1-30 0,29-33 0,1 30 0,1-30 0,0 0 0,0 0 0,-33 0 0</inkml:trace>
  <inkml:trace contextRef="#ctx0" brushRef="#br0" timeOffset="406961.3634">22511 18034 512,'0'32'0,"0"-64"0,-33 32 0</inkml:trace>
</inkml:ink>
</file>

<file path=ppt/ink/ink4.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1023" units="in"/>
        </inkml:traceFormat>
        <inkml:channelProperties>
          <inkml:channelProperty channel="X" name="resolution" value="2109.91626" units="1/in"/>
          <inkml:channelProperty channel="Y" name="resolution" value="1336.88293" units="1/in"/>
          <inkml:channelProperty channel="F" name="resolution" value="41.73807" units="1/in"/>
        </inkml:channelProperties>
      </inkml:inkSource>
      <inkml:timestamp xml:id="ts0" timeString="2012-09-06T10:52:55.590"/>
    </inkml:context>
    <inkml:brush xml:id="br0">
      <inkml:brushProperty name="width" value="0.05292" units="cm"/>
      <inkml:brushProperty name="height" value="0.05292" units="cm"/>
      <inkml:brushProperty name="color" value="#FF0000"/>
    </inkml:brush>
    <inkml:context xml:id="ctx1">
      <inkml:inkSource xml:id="inkSrc12">
        <inkml:traceFormat>
          <inkml:channel name="X" type="integer" max="960" units="cm"/>
          <inkml:channel name="Y" type="integer" max="600" units="cm"/>
        </inkml:traceFormat>
        <inkml:channelProperties>
          <inkml:channelProperty channel="X" name="resolution" value="28.31858" units="1/cm"/>
          <inkml:channelProperty channel="Y" name="resolution" value="28.30189" units="1/cm"/>
        </inkml:channelProperties>
      </inkml:inkSource>
      <inkml:timestamp xml:id="ts1" timeString="2012-09-06T10:53:11.864"/>
    </inkml:context>
  </inkml:definitions>
  <inkml:trace contextRef="#ctx0" brushRef="#br0">1460 3397 512,'0'0'0,"-32"0"0,32 31 0,0 2 0,0 29 0,-31 34 0,31 31 0,-31 32 0,31 0 0,0-32 0,-33-1 0,33 2 0,0-64 0,0-1 0,0 0 0,0-31 0,0-32 0,0 0 0,0 0 0,0-32 0,0 32 0</inkml:trace>
  <inkml:trace contextRef="#ctx0" brushRef="#br0" timeOffset="232.0232">1270 3461 512,'63'-33'0,"-63"33"0,33-31 0,29-1 0,2 32 0,32-31 0,-1-2 0,0 33 0,0 0 0,-31 0 0,31 0 0,-63 0 0,-1 33 0</inkml:trace>
  <inkml:trace contextRef="#ctx0" brushRef="#br0" timeOffset="426.0426">1270 4001 512,'0'0'0,"0"31"0,0-31 0,63-31 0,1 31 0,31-33 0,-31 1 0,-1 32 0</inkml:trace>
  <inkml:trace contextRef="#ctx0" brushRef="#br0" timeOffset="1322.1317">2254 3428 512,'-32'64'0,"0"32"0,1-65 0,-2 96 0,2 1 0,-32 30 0,63-31 0,-33-32 0,66 0 0,-33-30 0,32-2 0,-1-31 0,33-2 0,-1-30 0,1-30 0,0-2 0,31-31 0,0-2 0,-32-30 0,0 0 0,-31 32 0,0-1 0,-32 0 0,0 64 0,-32 0 0,-31 0 0,31 64 0,-31-32 0,-2 31 0,35 33 0,-3-33 0,1-32 0,32 1 0,32-32 0,1 32 0,30-32 0,-31-32 0,0 0 0,31-31 0,0 32 0,-31-33 0,1 1 0,-33 31 0,0 32 0,30 0 0,-60 32 0,30 31 0,-33 32 0,1-32 0,32 1 0,32 0 0,1-32 0,-3-32 0,3 0 0,29 0 0,2-32 0,1-32 0,-3 0 0,-29 1 0,29-32 0,-30-32 0,1 63 0,-2 1 0,-31 32 0,32 31 0,-64 0 0,32 31 0,0 0 0,0 34 0,-31-2 0,31 0 0,0 33 0,31-2 0,1-30 0,-32 0 0,0 0 0,0-1 0,0-32 0,-32 1 0,1 0 0,-34-32 0,3-32 0,-2 32 0,33-32 0</inkml:trace>
  <inkml:trace contextRef="#ctx0" brushRef="#br0" timeOffset="1790.179">3650 3523 512,'0'33'0,"0"-1"0,0-1 0,-31 64 0,31 1 0,-32 30 0,0 2 0,32-1 0,-30-32 0,60-32 0,-60-31 0,30 1 0,0-33 0,0 0 0,0 0 0,0-33 0,0-31 0,30 1 0,2 0 0,0 31 0,-1 0 0,2 32 0,-33 0 0,32 32 0,-32 0 0,32 31 0,-32-31 0,0 31 0,31-31 0,1 32 0,30-32 0,-29-32 0,30 32 0,-30-32 0,-2 0 0</inkml:trace>
  <inkml:trace contextRef="#ctx0" brushRef="#br0" timeOffset="2305.2305">4349 3492 512,'0'31'0,"0"2"0,0-1 0,-31 63 0,31 0 0,-32 32 0,0-31 0,32-1 0,-31 0 0,31-32 0,0-31 0,-32-32 0,32 31 0,32-31 0,-32-31 0,0-1 0,0-31 0,31-32 0,33 31 0,-33 0 0,32 32 0,2 32 0,-3 0 0,-29 32 0,29 1 0,3-2 0,-34 33 0,2-1 0,-33 1 0,0-33 0,-33 32 0,2-31 0,-1 0 0,-31 1 0,31-33 0,-31 0 0,-1-33 0,0 1 0,32 0 0,32 32 0</inkml:trace>
  <inkml:trace contextRef="#ctx0" brushRef="#br0" timeOffset="3005.3005">5206 4032 512,'0'-31'0,"0"-2"0,-30 33 0,30 0 0,-33 0 0,-30 0 0,-1 33 0,0 30 0,33 0 0,-32 33 0,30-33 0,33-32 0,0 1 0,0 0 0,33-32 0,-2 0 0,32-32 0,-30 0 0,30-31 0,0 32 0,-31-33 0,1 1 0,-3 31 0,-30 0 0,0 32 0,0 32 0,0 0 0,-30 31 0,-3 1 0,33-1 0,0 0 0,33-31 0,-33 1 0,30-33 0,35 0 0,-3 0 0,3-33 0,-2-31 0,0 33 0,0-32 0,-32-33 0,3 33 0,-2 0 0,-32 30 0,-32 1 0,-2 32 0,3 32 0,0 32 0,-32 0 0,-1-1 0,64 32 0,-31-32 0,31-31 0,31 0 0,33 1 0,-33-33 0,32-33 0,2-31 0,-3 33 0,2-64 0,0-32 0,-32 64 0,-32-2 0</inkml:trace>
  <inkml:trace contextRef="#ctx0" brushRef="#br0" timeOffset="3690.369">6032 3461 512,'0'0'0,"-32"0"0,32 0 0,-31 31 0,-1 33 0,0 32 0,1 30 0,-1 1 0,-1 0 0,33-32 0,0-31 0,-31-32 0,31-1 0,0-31 0,0 0 0,31-31 0,-31-1 0,33-32 0,-1 1 0,31-33 0,0 64 0,-31 1 0,0 31 0,-1 0 0,-31 31 0,0 1 0,0 1 0,0 30 0,0 0 0,0 33 0,-31-33 0,31 0 0,0-31 0,0 1 0,63-33 0,-30 0 0,62-33 0,-32 1 0,32-31 0,1 0 0,-1-33 0,-1-30 0,-30 30 0,1 32 0,-65 1 0,31 63 0,-62-32 0,-2 32 0,1 0 0,-32 32 0,2-32 0,30 32 0,-32-1 0,64 2 0,0-2 0,0 32 0,64-30 0,-32 30 0,63-31 0,-32 31 0,1-31 0,-33 0 0,2-1 0,-2 1 0,-31-1 0,-64 33 0,33-31 0,-65 30 0,32-31 0,-63-2 0,65-30 0,-2 33 0</inkml:trace>
  <inkml:trace contextRef="#ctx0" brushRef="#br0" timeOffset="11445.1444">1142 5492 512,'0'0'0,"0"0"0,0 0 0,0 0 0,33 33 0,-2-33 0,0 0 0,2-33 0,30 33 0,1 0 0,-1 0 0,-31 0 0,32-31 0,-1 62 0,-31-31 0,0 0 0,-2 0 0,3 0 0,-33 0 0,0 0 0,0 0 0,0 0 0,0 0 0</inkml:trace>
  <inkml:trace contextRef="#ctx0" brushRef="#br0" timeOffset="13022.302">2317 5238 512,'0'64'0,"-31"30"0,31-94 0,0 129 0,-32-67 0,32 34 0,0-65 0,0 2 0,0-2 0,0-31 0,0 0 0,0 0 0,0-31 0,32-2 0,-32-30 0,0-1 0,31 2 0,-31-2 0,0-1 0,33 65 0,-33-31 0,0 62 0,0 2 0,30-1 0,-30 63 0,0-64 0,32 33 0,-32-32 0,33-1 0,-3-31 0,3 0 0,-1 0 0,0-31 0,-1-1 0,1 1 0,-32-33 0,31 0 0,1 33 0,0-34 0,-32 34 0,33 31 0,-33 0 0,0 0 0,0 31 0,0 34 0,0-1 0,-33-33 0,33 33 0,0-1 0,0-32 0,63 2 0,-30-2 0,-1-31 0,31 0 0,0 0 0,1 0 0,0-31 0,-33-2 0,32-30 0,-30-1 0,-2 2 0,33-2 0,-64 32 0,0-1 0,-32 2 0,0 31 0,1 0 0,-2 31 0,-30 2 0,-1 30 0,33 1 0,31 0 0,0-1 0,0 1 0,0-33 0,31 0 0,33-31 0,-33 0 0,34 0 0,-34 0 0,33-31 0,-1 0 0,0-33 0,2 1 0,-35 30 0,2 2 0,-32 0 0,0-2 0,0 33 0,0 0 0,-32 33 0,2-33 0,-3 31 0,-30 33 0,63-33 0,-32 32 0,32-30 0,0-2 0,0 0 0,32 2 0,-1-1 0,1-32 0,31-32 0,1 32 0,0-64 0,0 33 0,-1-65 0,-1 32 0,-29-31 0,30-1 0,-30 2 0,-2 30 0,-31-31 0,0 64 0,0-2 0,0 3 0,0 30 0,0 30 0,0 3 0,-31 29 0,31 34 0,-33-1 0,1 1 0,1-1 0,31 0 0,0-32 0,31-30 0,1 29 0,-32-29 0,33-1 0,-33-32 0,31-32 0,-31 32 0,0-33 0</inkml:trace>
  <inkml:trace contextRef="#ctx0" brushRef="#br0" timeOffset="13909.3908">3841 5461 512,'0'0'0,"-31"0"0,31 0 0,0 0 0,-32 0 0,64 0 0,-32 0 0,62 0 0,-29-32 0,30 32 0,32 0 0,-32 0 0,-31 0 0,33 0 0,-34 63 0,1-30 0,0-2 0,-32 33 0,0-33 0,0 1 0,0-1 0,0-31 0,0 0 0,0 0 0,0 0 0,31-31 0,-31-1 0,32 1 0,-32-2 0,0 2 0,31 0 0,-31 31 0,0 0 0,0 31 0,33 0 0,-33 33 0,32-32 0,-32 32 0,32-33 0,-32-31 0,63 31 0,-1-31 0,3-31 0,-1 31 0,31-64 0,-32 33 0,1-32 0,-1-1 0,0 0 0,-31 33 0,-32-34 0,33 65 0,-66-31 0,1 31 0,1 0 0,-1 0 0,-31 31 0,-1-31 0,32 33 0,1-1 0,-2 32 0,33-2 0,0 2 0,33 32 0,-2-34 0,32 34 0,1-1 0,-32 1 0,0-32 0,-32-2 0,0 3 0,-32-2 0,-31-31 0,30-1 0,-30 1 0,32-32 0,-2 0 0,-29-32 0,29 32 0,2-63 0,31 31 0,0-32 0,0 1 0,31 32 0,33-33 0,0 32 0,-1 0 0,1 0 0,-1 1 0,-31 31 0</inkml:trace>
  <inkml:trace contextRef="#ctx0" brushRef="#br0" timeOffset="14124.4123">4477 5143 512,'-32'0'0</inkml:trace>
  <inkml:trace contextRef="#ctx1" brushRef="#br0">6477 5874,'31'63,"1"-31,0 0,0 0,-1-32,-31 0</inkml:trace>
  <inkml:trace contextRef="#ctx0" brushRef="#br0" timeOffset="19218.9217">6318 5396 512,'0'0'0,"-33"0"0,33 0 0,0 0 0,-30 0 0,30 0 0,0 0 0,-32 0 0,-1 0 0,3 65 0,-35-1 0,2-2 0,0 34 0,-1-32 0,33 31 0,-34-32 0,65-30 0,-31-2 0,31 0 0,31 1 0,-31-32 0,33 0 0,-1 0 0,-1-32 0,1 32 0,31-62 0,-31 29 0,0-30 0,-1-1 0,1 0 0,1 1 0,-3-1 0,3 33 0,-33 0 0,32-2 0,-32 33 0,0-31 0,0 31 0,0 0 0,0 31 0,0 33 0,0-33 0,0 65 0,0-32 0,30-2 0,-30 3 0,33-1 0,-1-2 0,-1-30 0,1 0 0,0-32 0,32 0 0,-33 0 0,33-32 0,-32 0 0,30-30 0,-29-34 0,30 1 0,-30-32 0,-2-1 0,0 1 0,2 0 0,-2 32 0,0 31 0,-31 1 0,0 32 0,0 31 0,0 0 0,0 0 0,-31 31 0,31 2 0,-31 61 0,31 33 0,0-1 0,0 3 0,-33-3 0,66-30 0,-33-1 0,31 1 0,-31-65 0,0 32 0,31-63 0,-31 32 0,0-64 0,0 32 0,0-32 0</inkml:trace>
  <inkml:trace contextRef="#ctx0" brushRef="#br0" timeOffset="19429.9428">6636 5651 512,'0'-31'0,"0"31"0,0 0 0,31 0 0,0-33 0,33 33 0,1-31 0,30 31 0,30-31 0,-28 31 0,29-33 0,-31 33 0,0 0 0,-62 0 0,30 0 0</inkml:trace>
  <inkml:trace contextRef="#ctx0" brushRef="#br0" timeOffset="19732.9731">7936 4985 512,'0'31'0,"-30"-62"0,30 62 0,0-31 0,0 33 0,0 30 0,0 32 0,0 0 0,30 32 0,-30-31 0,0 30 0,0-30 0,0-1 0,0-32 0,33-30 0,-1-2 0,-32 0 0,0-31 0,0 0 0</inkml:trace>
  <inkml:trace contextRef="#ctx0" brushRef="#br0" timeOffset="21018.1014">7746 5429 512,'32'0'0,"-32"-33"0,33 33 0,-2-31 0,33 62 0,-34-31 0,67 33 0,-66 30 0,32-30 0,-31 29 0,31 34 0,-30-65 0,-33 33 0,32-64 0,-32 31 0,0-31 0,-32 0 0,32 0 0,0-31 0,32 31 0,-32-64 0,0 1 0,32-32 0,31 31 0,-32 1 0,33-1 0,-32 33 0,32-1 0,-2 32 0,2-32 0,0 32 0,-1 0 0,-31 0 0,0 0 0,-1 0 0,-31 0 0,-31 32 0,31 0 0,-32 30 0,-31 3 0,31-1 0,-1 31 0,33-32 0,-31-32 0,31 2 0,31-33 0,-31 31 0,33-62 0,-1 31 0,-32-33 0,63-30 0,-31 32 0,-32-64 0,31 31 0,1-1 0,1 34 0,-33 0 0,0 31 0,0 31 0,0 0 0,0 34 0,0-1 0,0-2 0,30-29 0,-30 30 0,33-32 0,-1-31 0,-2 0 0,3 0 0,29-31 0,-29-1 0,-1-32 0,-1 33 0,1-64 0,0 63 0,-1-32 0,-31 64 0,0 0 0,0 31 0,0 2 0,0 30 0,0 1 0,0 0 0,0-1 0,0-63 0,0 31 0,32 2 0,1-66 0,-1 33 0,-2-31 0,3-32 0,-2-1 0,0 0 0,-31 1 0,33 30 0,-33 33 0,30 0 0,-30 0 0,0 65 0,0-34 0,0 33 0,0 0 0,0-33 0,0 1 0,33-1 0,-33-31 0,33-31 0,-33 31 0,62-32 0,-62-32 0,32 33 0,-1-33 0,1 33 0,0 31 0,-32 0 0,0 31 0,33 2 0,-2 29 0,-31-29 0,64 30 0,-34-32 0,3-31 0,30 33 0,-30-33 0,29 0 0,-29-33 0,-2 33 0,0 0 0</inkml:trace>
  <inkml:trace contextRef="#ctx0" brushRef="#br0" timeOffset="21227.1224">9682 5079 512,'0'0'0,"-30"0"0,30 0 0</inkml:trace>
  <inkml:trace contextRef="#ctx0" brushRef="#br0" timeOffset="21744.1741">11334 5049 512,'0'0'0,"0"-33"0,0 33 0,-31 0 0,-2 0 0,33 0 0,-62 0 0,29 0 0,-30 33 0,31-33 0,-31 30 0,63 3 0,-32-2 0,0 0 0,64 2 0,-32 30 0,32-31 0,-1 31 0,33-32 0,-1 2 0,-30 30 0,-1-30 0,-32-2 0,0 0 0,0 2 0,-32 30 0,-31-32 0,30 2 0,-62-33 0,63 0 0,-63 0 0,32-33 0,31 2 0,-1-1 0</inkml:trace>
  <inkml:trace contextRef="#ctx0" brushRef="#br0" timeOffset="22045.2043">11494 4572 512,'0'63'0,"0"-31"0,0 32 0,0 30 0,0 33 0,-33 0 0,33 1 0,0-1 0,33 0 0,-33-32 0,0-31 0,0-1 0,0-32 0,0-31 0,31 33 0,-31-33 0</inkml:trace>
  <inkml:trace contextRef="#ctx0" brushRef="#br0" timeOffset="22863.2861">11270 5238 512,'0'0'0,"33"0"0,-33 0 0,31 0 0,34 0 0,-3 0 0,33 0 0,1 0 0,-1-31 0,-1 31 0,-28-33 0,-3 33 0,-32 0 0,-31 0 0,31 0 0,-62 0 0,31 0 0,-31 0 0,-2 64 0,-30 0 0,0-1 0,31 1 0,0-32 0,1-1 0,31 2 0,0-2 0,0-31 0,31 0 0,1-31 0,0 31 0,-2-64 0,3 32 0,0-1 0,-3 2 0,3 0 0,-33 31 0,0 0 0,31 31 0,-31 0 0,0 34 0,0-34 0,0 33 0,0-33 0,31 2 0,-31-33 0,33 0 0,-2 0 0,33-33 0,-32 2 0,-1-33 0,33 1 0,-33-1 0,1-63 0,32 32 0,-33 1 0,2-3 0,-3 2 0,3 32 0,-1 30 0,-32 33 0,0-30 0,0 30 0,0 30 0,0 3 0,0 30 0,-32 32 0,32 32 0,-33-32 0,33 33 0,0-34 0,0-29 0,0-1 0,0-33 0,0 0 0,0-31 0,0 0 0,0 0 0</inkml:trace>
  <inkml:trace contextRef="#ctx0" brushRef="#br0" timeOffset="23847.3845">12287 5143 512,'0'0'0,"0"-31"0,0 31 0,0 0 0,31 0 0,34-33 0,-3 33 0,34 0 0,-64-30 0,31 60 0,0-30 0,-31 33 0,0 29 0,-32 2 0,0 0 0,0-1 0,0 1 0,0-1 0,0-30 0,0-33 0,31 31 0,-31-31 0,33-31 0,-1 31 0,30-64 0,-29 32 0,-1-32 0,31 1 0,-31 31 0,-1 0 0,-31 32 0,33 32 0,-33 0 0,0 0 0,0 30 0,0 3 0,0-34 0,31 2 0,-31-2 0,31 0 0,2-31 0,-2 0 0,1-31 0,0 31 0,31-64 0,-63 33 0,32-34 0,-32 3 0,0 30 0,-32 0 0,32 32 0,-63 0 0,31 0 0,-31 0 0,30 32 0,2-32 0,31 0 0,-31 0 0,62-32 0,0 32 0,2-32 0,30 1 0,32-2 0,-31 2 0,32 31 0,-34-31 0,-29 62 0,-3 0 0,-30 33 0,0 0 0,0-1 0,-30 1 0,30-1 0,0-30 0,-33-2 0,33-31 0,33 0 0,-33 0 0,30 0 0,3 0 0,-2-31 0,-31-2 0,31 2 0,2 31 0,30 0 0,-63 0 0,32 31 0,-32-31 0,32 64 0,-1-33 0,34 2 0,-33-2 0,31 1 0,32-32 0,-32 31 0,1-31 0,-33 0 0</inkml:trace>
  <inkml:trace contextRef="#ctx0" brushRef="#br0" timeOffset="25425.5423">1206 6795 512,'0'0'0,"0"0"0,0 0 0,-31 0 0,31 0 0,0 0 0,31 0 0,0 0 0,2 0 0,30 0 0,1 0 0,-1 0 0,-31 0 0,32 0 0,-1 0 0,1 0 0,-1 0 0,-31 30 0,-1-30 0,-31 0 0,33 0 0,-33 0 0,0 0 0,-33 0 0,33 0 0,0 0 0,0 0 0,33 0 0</inkml:trace>
  <inkml:trace contextRef="#ctx0" brushRef="#br0" timeOffset="26548.6544">3048 6540 512,'0'0'0,"-31"-31"0,31 31 0,0-32 0,-33 32 0,1-32 0,1 32 0,-2 32 0,3-32 0,-35 32 0,35-1 0,-3 1 0,1 0 0,32-1 0,0 1 0,32 1 0,1 29 0,-3-29 0,3 30 0,-1-32 0,31 33 0,-63-32 0,31 30 0,-31-29 0,-31 0 0,-2-3 0,-29 2 0,-1 0 0,-34-32 0,34 31 0,0-62 0,31 31 0,32 0 0,-33-32 0,33 0 0,33-31 0,-1 30 0,31 33 0,-31-30 0,31 30 0,2 0 0,-2-32 0,32 32 0,1 0 0,-34-32 0,33 1 0,-30-2 0,-2 2 0,32-2 0,-63 3 0,-1-3 0,1 2 0,1 0 0,-3-2 0,-30 33 0,0-32 0,-30 32 0,-3 0 0,-30 32 0,31 1 0,-31-2 0,-1 33 0,33-34 0,-2 34 0,33-31 0,0 30 0,33-31 0,-2-2 0,1 3 0,31 0 0,1-33 0,-33 0 0,64-33 0,-31 0 0,0 3 0,31-34 0,-32 0 0,-32 33 0,2-2 0,-2-30 0,-31 32 0,-31 31 0,-2-31 0,-29 62 0,30-31 0,-31 64 0,31-34 0,-1 34 0,2-31 0,31-2 0,31 33 0,-31-34 0,65 3 0,-33 0 0,62-3 0,-30-30 0,32 0 0,29-30 0,-28 30 0,-34 0 0</inkml:trace>
  <inkml:trace contextRef="#ctx0" brushRef="#br0" timeOffset="26909.6907">4794 6318 512,'0'0'0,"0"32"0,0-32 0,0 32 0,0-1 0,0 33 0,0-1 0,-31 32 0,-2 1 0,2-32 0,-1-1 0,32 32 0,0-63 0,0 30 0,32 4 0,-1-36 0,2-30 0,29 32 0,-29-32 0,30-32 0,-32 32 0</inkml:trace>
  <inkml:trace contextRef="#ctx0" brushRef="#br0" timeOffset="28283.8281">4539 6635 512,'0'0'0,"-30"0"0,30 0 0,30-31 0,-30 31 0,33-32 0,29 0 0,3 32 0,-1-31 0,-2 31 0,2 0 0,-32 0 0,-1 31 0,2 1 0,-33 31 0,0 2 0,0-34 0,0 33 0,-33-1 0,33 1 0,-31-33 0,31 1 0,0 0 0,31-32 0,-31 0 0,33 0 0,30-32 0,-31 0 0,-1 1 0,34-2 0,-65 2 0,30 31 0,2 0 0,1 31 0,-3 2 0,-30-2 0,32 1 0,-32 0 0,32-2 0,1 3 0,-2 0 0,-31-33 0,64 0 0,-1 0 0,-32-33 0,34 0 0,-33 3 0,31-34 0,-32 33 0,0-33 0,2 1 0,-33 30 0,-33-29 0,33 62 0,-31 0 0,0 0 0,-2 31 0,-29 33 0,28-1 0,-28-32 0,62 33 0,0 0 0,0-34 0,0 3 0,31-33 0,0 33 0,35-66 0,-3 33 0,-1-33 0,3 3 0,-2-2 0,0-31 0,1 30 0,-1-31 0,-63 64 0,33-30 0,-3 30 0,-30 30 0,0 3 0,-30 31 0,30-33 0,-33 33 0,1-34 0,32 36 0,0-36 0,-31-30 0,31 32 0,31-32 0,-31-32 0,32 2 0,1-3 0,-3-30 0,3-1 0,-1 0 0,-2 0 0,35 1 0,-34 32 0,-31 31 0,32-31 0,-32 62 0,32-31 0,-32 31 0,0 2 0,-32-3 0,32 3 0,0-33 0,0 31 0,0-31 0,32 33 0,-32-33 0,31-33 0,2 33 0,29-31 0,-29-2 0,-1 3 0,30 30 0,-29-33 0,30 2 0,-63 31 0,33 31 0,-2 2 0,0-3 0,2 34 0,-33-31 0,31 30 0,-31-1 0,0 4 0,-31-36 0,31 34 0,-33-33 0,2 33 0,0-31 0,-34-33 0,34 0 0,-33 0 0,33 0 0</inkml:trace>
  <inkml:trace contextRef="#ctx0" brushRef="#br0" timeOffset="30478.0475">7175 6318 512,'-31'0'0,"31"0"0,0 0 0,0 0 0,0 0 0,0 0 0,0 32 0,-32 31 0,0-31 0,32 32 0,-33 31 0,3-32 0,-3 1 0,2 30 0,0 3 0,-2-34 0,2 32 0,31-32 0,-31 32 0,31-31 0,31-1 0,0-30 0,2-2 0,-2-31 0,0 0 0,32-31 0,-30-2 0,31 3 0,-1-34 0,-31 0 0,32 0 0,-32 1 0,31-32 0,-31 32 0,-32 30 0,30 2 0,-30 31 0,-30-33 0,30 33 0,0 33 0,0-33 0,0 64 0,0-1 0,-32-1 0,32 4 0,0-4 0,0-30 0,0-1 0,0 2 0,0-2 0,32-31 0,-2 0 0,3-31 0,-33 31 0,31-33 0,1-30 0,-32 31 0,33-31 0,-2 30 0,-31 3 0,0-2 0,31 32 0,-62 0 0,62 32 0,-31-2 0,0 3 0,0 30 0,0-31 0,0 0 0,0-1 0,0-31 0,0 33 0,0-33 0,32-33 0,-32 33 0,32-31 0,-32-33 0,31 34 0,1-36 0,1 4 0,-33 30 0,0 32 0,31-31 0,-31 62 0,0-31 0,0 32 0,31 0 0,-31-2 0,33 3 0,-3-33 0,3 0 0,31 0 0,-33 0 0,32 0 0,1-33 0,0 3 0,0-2 0,-1-31 0,-32 30 0,-31 2 0,31-32 0,-31 63 0,0 0 0,-31 0 0,-32 30 0,0 3 0,31 31 0,-1-33 0,-30 33 0,63-34 0,0 3 0,0 0 0,32-33 0,32 30 0,0-30 0,30-30 0,-30-3 0,32 0 0,-34 3 0,33-34 0,-62 0 0,30 0 0,-31 1 0,0 32 0,-32 0 0,0-2 0,0 33 0,-32 33 0,32-33 0,0 31 0,-32 33 0,32-1 0,0 1 0,32-1 0,-32 32 0,32-32 0,-32 32 0,0-31 0,0-1 0,-32-30 0,0-2 0,1 0 0,-34-31 0,3 33 0,-2-66 0,0 33 0,33 0 0</inkml:trace>
  <inkml:trace contextRef="#ctx0" brushRef="#br0" timeOffset="30714.0711">7873 6509 512</inkml:trace>
  <inkml:trace contextRef="#ctx0" brushRef="#br0" timeOffset="33412.3409">10191 6667 512,'-32'-32'0,"32"32"0,0 0 0,-64-31 0,34 31 0,-2 0 0,0 0 0,-32 31 0,32 1 0,-31 32 0,0-33 0,32 32 0,-2-30 0,33-2 0,0 2 0,0-2 0,33-31 0,-2 0 0,32-31 0,-32-2 0,33 2 0,-31-2 0,30 3 0,-31-34 0,-2 33 0,-30-2 0,33 33 0,-33 0 0,0 0 0,31 0 0,-31 0 0,-31 33 0,31 29 0,0-29 0,0-3 0,31 34 0,1-31 0,1-33 0,29 31 0,2-31 0,0 0 0,-1-31 0,32-2 0,-31 33 0,-1-64 0,0 34 0,2-34 0,-35 0 0,-30 1 0,33 31 0,-33 0 0,-33 32 0,3 0 0,-2 0 0,-1 0 0,-30 32 0,32 31 0,-1-31 0,0 63 0,0-32 0,32 34 0,0-2 0,0 1 0,-31-2 0,31 1 0,-32-32 0,0 1 0,1 0 0,-34-1 0,3-31 0,29-32 0,-29 0 0,29-32 0,33 32 0,-32-63 0,32-1 0,32 33 0,1-32 0,29-34 0,2 66 0,32-33 0,-1 1 0,32 0 0,0-1 0,-32 33 0,32-33 0,1 31 0,-33 3 0,-1-3 0,2 2 0,-32 0 0,-2-2 0,-30 33 0,1-32 0,-33 32 0,0 0 0,-33 0 0,1 0 0,-30 0 0,-2 65 0,-1-34 0,3 33 0,29-34 0,-29 34 0,29-31 0,33 30 0,33-31 0,-33-32 0,62 0 0,-29 0 0,29 0 0,3-32 0,-1 0 0,-33-32 0,32 33 0,-30-32 0,30 30 0,-31 2 0,-1 0 0,-31 31 0,0 0 0,-31 0 0,31 31 0,-32 0 0,32 2 0,-32-3 0,32 3 0,0-2 0,0-31 0,32 33 0,0-2 0,-1-31 0,33-31 0,-1 31 0,-30-33 0,30 2 0,-1-2 0,-29 3 0,30-34 0,-31 33 0,0-2 0,-1 33 0,-31 0 0,0 0 0,0 0 0,-31 33 0,-1 29 0,0-29 0,32-3 0,-32 3 0,32-2 0,0-31 0,32 33 0,-32-33 0,32-33 0,0 33 0,-1-31 0,1-2 0,31-30 0,-31 32 0,1-33 0,-2 32 0,0 32 0,-31-31 0,0 31 0,0 31 0,0-31 0,0 32 0,-31 1 0,31 29 0,-31-29 0,31-3 0,31 3 0,0-2 0,2 2 0,-3-33 0,3 0 0,31 0 0,-1 0 0,0-33 0,-31 2 0,32 31 0,-32-33 0,0 33 0,-2-30 0,-30 30 0,0 0 0,0 30 0,0-30 0,0 0 0,0 33 0,33-33 0,-1 0 0,-2 31 0,3-31 0,30 0 0,-30 0 0,-2 0 0,0 0 0,2-31 0</inkml:trace>
  <inkml:trace contextRef="#ctx0" brushRef="#br0" timeOffset="33622.3618">12350 6318 512,'0'0'0,"0"0"0,0 0 0</inkml:trace>
  <inkml:trace contextRef="#ctx0" brushRef="#br0" timeOffset="37304.7294">920 8064 512,'0'0'0,"0"0"0,0 0 0,-31 0 0,31 0 0,0 0 0,0 0 0,31 0 0,-31 0 0,32 0 0,0 0 0,-1 0 0,-31 0 0,65 31 0,-33-31 0,-2 0 0,3 0 0,29 0 0,-29 0 0,-1 0 0,-32 0 0,31 0 0,-31 0 0,0 0 0,33 0 0,-33 0 0,0 0 0,0 0 0,0 0 0,0 0 0</inkml:trace>
  <inkml:trace contextRef="#ctx0" brushRef="#br0" timeOffset="38905.8902">1842 8286 512,'-33'0'0,"66"32"0,-33-32 0,0 0 0,31 32 0,0-32 0,2 0 0,-2 0 0,0-32 0,34 32 0,-34-32 0,0 1 0,2 0 0,-2-2 0,-31 2 0,32-1 0,-32-1 0,0-29 0,0 62 0,0-33 0,0 33 0,-63 0 0,30 0 0,33 33 0,-31-2 0,31 33 0,0-1 0,-31 1 0,31-1 0,31 1 0,-31-33 0,31 2 0,-31-2 0,33 0 0,30-31 0,-63 0 0,64 0 0,-33-31 0,2 0 0,-3-2 0,2 2 0,-32-33 0,33 1 0,-33-1 0,30 33 0,-30-1 0,33 32 0,-33 0 0,0 32 0,0-1 0,0 2 0,0 29 0,0-30 0,0 0 0,0 0 0,0-1 0,0 2 0,0-33 0,32 0 0,0 0 0,-32-33 0,31 2 0,1-1 0,-32 0 0,31-31 0,1-1 0,-32 33 0,32-1 0,-32-1 0,33 33 0,-33 33 0,0-33 0,0 32 0,0-1 0,30 33 0,-30-33 0,0 33 0,33-32 0,-1-32 0,-2 31 0,34-31 0,-32 0 0,1 0 0,-2-31 0,0-1 0,2 0 0,-2-31 0,0-1 0,-31 1 0,32-1 0,1 33 0,-33-33 0,31 64 0,-31-32 0,0 32 0,0 32 0,0-32 0,0 31 0,-31 2 0,62 29 0,-31 34 0,0-1 0,32-31 0,-32 63 0,0-31 0,32-34 0,-32 34 0,0-1 0,0-31 0,-32-1 0,32 1 0,-32 0 0,1-34 0,-2 3 0,1-2 0,-30-31 0,29 0 0,2-31 0,-33-2 0,32 3 0,1-34 0,-2 33 0</inkml:trace>
  <inkml:trace contextRef="#ctx0" brushRef="#br0" timeOffset="39149.9146">3239 7873 512,'0'0'0,"0"0"0,0 0 0,0 0 0,-33 0 0,33 0 0</inkml:trace>
  <inkml:trace contextRef="#ctx0" brushRef="#br0" timeOffset="40158.0153">3619 8095 512,'0'0'0,"0"0"0,0 0 0,-32 0 0,32 33 0,-32 30 0,32-30 0,0 29 0,0-30 0,0 0 0,0-32 0,0 32 0,32-32 0,-32 0 0,0 0 0,32 0 0,-1-32 0,2 0 0,-1 0 0,-32 1 0,32 0 0,-32-33 0,0 32 0,0 32 0,-32-33 0,0 66 0,-1-33 0,2 32 0,-1-32 0,64 31 0,-64-31 0,32 33 0,32-33 0,-32 0 0,31 0 0,2 0 0,-1-33 0,0 2 0,31-1 0,-1-1 0,-29 2 0,-2 31 0,1-31 0,1 31 0,-33 0 0,0 31 0,0 0 0,0 2 0,-33 30 0,33-30 0,0-2 0,0 0 0,0 1 0,33-32 0,-33 0 0,31 0 0,0 0 0,2-32 0,-33 32 0,30-31 0,2-33 0,1 33 0,30-34 0,-31 34 0,0 0 0,-1-2 0,1 33 0,-32 0 0,0 33 0,0-2 0,0 0 0,0 34 0,0 30 0,0-32 0,0 32 0,0 0 0,0-30 0,-32 30 0,32-32 0,-31 1 0,-1-1 0,-31 0 0,31-31 0,-33 1 0,35-2 0,-3-31 0,-29 0 0,29 0 0,-30-31 0,30-2 0,33 33 0</inkml:trace>
  <inkml:trace contextRef="#ctx0" brushRef="#br0" timeOffset="41131.1127">4699 8224 512,'0'-33'0,"0"33"0,0-31 0,0 31 0,-32-32 0,32-1 0,0 33 0,-33 0 0,33 0 0,-30 0 0,-2 33 0,-1-1 0,3-1 0,30 2 0,-32 29 0,32-30 0,0 32 0,0-64 0,0 31 0,32 2 0,-32-33 0,30 0 0,3-33 0,-1 2 0,-2-1 0,3 0 0,-1 0 0,-32 1 0,31 0 0,2-2 0,-33 33 0,0 0 0,0 0 0,0 33 0,0-2 0,-33 0 0,33 1 0,0 0 0,0 0 0,33-32 0,-33 31 0,31-31 0,0 0 0,-31 0 0,33-31 0,-2-1 0,32 0 0,-30-31 0,-2-1 0,1 1 0,0-32 0,-32 31 0,0-32 0,0 34 0,31-2 0,-31 32 0,-31 32 0,31-32 0,0 64 0,0-32 0,-32 32 0,32-32 0,0 31 0,0-31 0,0 33 0,0-2 0,32-31 0,31 31 0,-30-31 0,29 33 0,1-2 0,-31 1 0,33-1 0,-34 2 0,1 29 0,-32-29 0,0 30 0,0 1 0,-32-33 0,1 1 0,-34 0 0,33 0 0,-31-1 0,31-31 0,2 33 0,-3-33 0,-30-33 0,31 33 0,32 0 0</inkml:trace>
  <inkml:trace contextRef="#ctx0" brushRef="#br0" timeOffset="41809.1805">5587 7651 512,'0'0'0,"-31"0"0,31 0 0,0 0 0,0 32 0,0-32 0,0 64 0,0 0 0,0-2 0,0 2 0,0-1 0,0 32 0,0-30 0,0-1 0,0-2 0,31-30 0,-31 32 0,31-33 0,3 2 0,-2-33 0,31 0 0,-1 0 0,-29-33 0,30 2 0,-31-1 0,0 0 0,-32-31 0,31 32 0,-31-2 0,32 2 0,-32-1 0,-32 32 0,1 0 0,-1 0 0,32 0 0,-32 32 0,-31-1 0,30 2 0,33-2 0,0 0 0,33 33 0,-33-32 0,63-1 0,-31 2 0,0-2 0,31 0 0,0 1 0,-31-32 0,64 33 0,-64-33 0,31 0 0</inkml:trace>
  <inkml:trace contextRef="#ctx0" brushRef="#br0" timeOffset="42492.2488">5111 7524 512,'0'32'0,"-31"-32"0,31 0 0,0 0 0,0 0 0,0 0 0,0 0 0,0 32 0,0 0 0,0-1 0,0 33 0,-32-32 0,32 32 0,-32-2 0,32-29 0,0-2 0,0 32 0,32-63 0</inkml:trace>
  <inkml:trace contextRef="#ctx0" brushRef="#br0" timeOffset="43971.3967">6731 8540 512,'0'33'0,"0"-2"0,0-31 0,-33 31 0,33 33 0,0-32 0,0 32 0,0-1 0,-31 0 0,31-31 0,-63 32 0,30 0 0,2-34 0,0 3 0,-2-2 0,33 2 0,0-33 0</inkml:trace>
  <inkml:trace contextRef="#ctx0" brushRef="#br0" timeOffset="44731.4727">7303 8160 512,'0'0'0,"0"0"0,0 0 0,0 31 0,-33 33 0,33-1 0,0 1 0,0 31 0,0 32 0,0-32 0,0 32 0,0-32 0,0 1 0,0-2 0,0-30 0,0 0 0,0-32 0,-31 0 0,31-32 0,0 30 0,0-30 0,0-30 0,0-2 0,0-31 0,0-34 0,0 3 0,0-33 0,0 32 0,0-32 0,0-1 0,0 34 0,0-2 0,64 32 0,-64 2 0,32-2 0,31 64 0,-31-32 0,-2 32 0,34 0 0,-32 0 0,1 32 0,29-1 0,-30 33 0,0-33 0,-32 1 0,0 32 0,-32-33 0,0 33 0,-30-33 0,29 1 0,-30-32 0,30 33 0,-29-33 0,29 0 0</inkml:trace>
  <inkml:trace contextRef="#ctx0" brushRef="#br0" timeOffset="45542.5538">8001 8224 512,'0'-33'0,"0"33"0,0 0 0,-32-31 0,32 31 0,-33-32 0,3 32 0,-3 32 0,-29-32 0,29 31 0,33 33 0,-32-1 0,32-31 0,0 31 0,0-30 0,32-2 0,1 0 0,-33-31 0,62 0 0,-29-31 0,-3 0 0,3-2 0,-1 2 0,0-1 0,-1-32 0,-31 33 0,32 0 0,-32-2 0,-32 2 0,32 62 0,-31-31 0,31 33 0,0-2 0,-32 32 0,32-31 0,32 0 0,-32-32 0,63 31 0,-32-31 0,33 0 0,0-31 0,0-1 0,30 0 0,-30-31 0,-1-1 0,1 33 0,-33-34 0,2 3 0,-2-2 0,-31 32 0,0 32 0,0 32 0,-31-32 0,-2 31 0,2 2 0,31-2 0,-31 33 0,31-1 0,0 1 0,0-1 0,0 1 0,31 0 0,-31-33 0,0 32 0,0-30 0,-31-2 0,31-31 0,-33 31 0,2-31 0,-1 0 0,-32-31 0,33 0 0,31-2 0</inkml:trace>
  <inkml:trace contextRef="#ctx0" brushRef="#br0" timeOffset="45831.5827">8986 7620 512,'0'0'0,"0"0"0,0 0 0,0 31 0,0 33 0,0-1 0,0 1 0,0 31 0,-33-32 0,1 32 0,32 1 0,-31-32 0,31-1 0,0 1 0,0 0 0,0-33 0,0 0 0,0-31 0</inkml:trace>
  <inkml:trace contextRef="#ctx0" brushRef="#br0" timeOffset="46045.604">8826 8160 512,'0'-32'0,"0"32"0,0 0 0,32 0 0,31 0 0,2-33 0,-2 33 0,-1 0 0,3 0 0,-2-31 0</inkml:trace>
  <inkml:trace contextRef="#ctx0" brushRef="#br0" timeOffset="46644.664">9715 8064 512,'0'31'0,"0"2"0,0-1 0,-33-1 0,33 33 0,-30-1 0,30 1 0,30 0 0,-30-33 0,0 0 0,33 1 0,0-32 0,-2 0 0,32-32 0,-32 1 0,33 0 0,-31-2 0,30-30 0,-31-1 0,-2 2 0,3 29 0,-2-30 0,1 30 0,-32 33 0,0 0 0,-32 0 0,1 0 0,-2 33 0,3-1 0,30-1 0,-32 2 0,32-2 0,0 0 0,0 1 0,62 32 0,-29 0 0,30-33 0,-30 32 0,29-30 0,-29-2 0,-2 0 0,-31 2 0,-31-33 0,31 0 0,-33 0 0,-29 0 0,29 0 0,-30-33 0,30 33 0</inkml:trace>
  <inkml:trace contextRef="#ctx0" brushRef="#br0" timeOffset="46832.6828">9810 7842 512,'0'0'0,"0"0"0,0 0 0</inkml:trace>
  <inkml:trace contextRef="#ctx0" brushRef="#br0" timeOffset="47110.7106">10953 8064 512</inkml:trace>
  <inkml:trace contextRef="#ctx0" brushRef="#br0" timeOffset="47724.772">11017 7842 512,'0'31'0,"-32"2"0,32-33 0,0 63 0,-32 1 0,1-2 0,31 34 0,0-1 0,-32-31 0,32 32 0,0-34 0,-33 3 0,33-3 0,0 2 0,33 0 0,-33-32 0,63-1 0,-31-31 0,31 0 0,1 0 0,-31-31 0,62-33 0,-65 32 0,3 32 0</inkml:trace>
  <inkml:trace contextRef="#ctx0" brushRef="#br0" timeOffset="48932.8928">10795 8286 512,'0'-31'0,"32"0"0,-2 31 0,3-33 0,30-30 0,1 30 0,-1 2 0,32 0 0,-30-2 0,-2 33 0,-32 0 0,0 33 0,-31-2 0,0 33 0,0-1 0,-31 32 0,0-31 0,-2 32 0,3-2 0,-2-61 0,32 29 0,-33-29 0,66-33 0,-33 0 0,32-33 0,-2 33 0,-30-62 0,64 29 0,-33-30 0,3-1 0,-3 33 0,33 31 0,-64 0 0,31 0 0,0 64 0,-31-33 0,32 32 0,-32 1 0,33-33 0,-2 2 0,1-2 0,0 1 0,-1-32 0,1-32 0,30 32 0,-29-64 0,30 33 0,-30-33 0,-2 1 0,0-32 0,2 31 0,-33 32 0,-33 1 0,2 0 0,0 62 0,-2 0 0,-30 1 0,0 32 0,31 0 0,0-2 0,32-30 0,0 1 0,0 29 0,32-62 0,0 0 0,31 0 0,0 0 0,-30-31 0,29 0 0,2-2 0,-32-30 0,0-1 0,31-31 0,-63 63 0,32-30 0,0 62 0,-32 0 0,0 0 0,0 62 0,0-30 0,31 32 0,-31 31 0,0-32 0,32-30 0,1 29 0,-2-62 0,0 33 0,32-66 0,-30 33 0,-1-31 0,0-33 0,31 32 0,-32-30 0,1-2 0,0 32 0,-1 0 0,-31 32 0,33 0 0,-33 32 0,0 0 0,0 32 0,0-2 0,0 3 0,0-3 0,-33-29 0,33-33 0,0 0 0,0 0 0,0-33 0,0 2 0,33 0 0,-1-2 0,0-30 0,-2 32 0,35-2 0,-2 2 0,-31-1 0,-1 32 0</inkml:trace>
  <inkml:trace contextRef="#ctx0" brushRef="#br0" timeOffset="49142.9138">12478 8064 512,'0'-31'0,"-33"31"0,66 0 0,-33 0 0,0 0 0</inkml:trace>
  <inkml:trace contextRef="#ctx0" brushRef="#br0" timeOffset="49735.973">13747 8160 512,'0'31'0,"31"33"0,-31-33 0,0 65 0,0 30 0,33 1 0,-33 1 0,0-33 0,0 33 0,0-33 0,0-1 0,0-30 0,-33-32 0,33 0 0,0-32 0,0-32 0,-31 0 0,31 1 0,-31-66 0,31 3 0,-33-2 0,33-30 0,-30-1 0,60-1 0,-30 1 0,33 32 0,-2 1 0,0-2 0,34 63 0,-34-29 0,33 62 0,-1 0 0,2 0 0,-35 62 0,3 3 0,-2-1 0,0-2 0,-31 2 0,-31 32 0,0-34 0,-32 3 0,31-3 0,-33-29 0,2-33 0,31 0 0,32-33 0</inkml:trace>
  <inkml:trace contextRef="#ctx0" brushRef="#br0" timeOffset="50477.0472">14605 8064 512,'0'-31'0,"0"31"0,0 0 0,0 0 0,-32 31 0,1 0 0,-34 2 0,2-1 0,31 63 0,1-32 0,0 1 0,-2-33 0,33 33 0,0-64 0,33 31 0,-33-31 0,31 0 0,0-31 0,1 0 0,31-33 0,-30 32 0,-1-32 0,-1 33 0,1 0 0,-32-2 0,0 33 0,0 33 0,0 29 0,0 2 0,-32-1 0,32 1 0,0-33 0,32 1 0,-32 1 0,62-33 0,-29-33 0,-1 33 0,32-63 0,-2 32 0,2-33 0,0 0 0,-1 1 0,-31-32 0,0 63 0,-1-32 0,-31 64 0,0-31 0,0 31 0,0 0 0,-31 31 0,31-31 0,0 31 0,-32 34 0,32-34 0,0 33 0,32-1 0,-32-31 0,31 31 0,-31 1 0,32-33 0,-32 1 0,-32 1 0,1 29 0,-1-62 0,0 33 0,1-33 0,-1 0 0,-1 0 0</inkml:trace>
  <inkml:trace contextRef="#ctx0" brushRef="#br0" timeOffset="50808.0803">15494 7524 512,'0'0'0,"0"0"0,0 0 0,0 32 0,0 32 0,0-1 0,0 32 0,0 0 0,-32 32 0,32-32 0,0 34 0,0-35 0,0-30 0,0 0 0,0-2 0,0-30 0,0-32 0</inkml:trace>
  <inkml:trace contextRef="#ctx0" brushRef="#br0" timeOffset="50989.0983">15304 8160 512,'0'-32'0,"0"32"0,0-33 0,30 2 0,35 31 0,-35-31 0,3 31 0</inkml:trace>
  <inkml:trace contextRef="#ctx0" brushRef="#br0" timeOffset="51276.1268">15906 8446 512,'0'31'0,"0"0"0,0 1 0,0 1 0,0 62 0,0-32 0,0 1 0,-31-1 0,-2 0 0,-29-31 0,62 1 0,-33-2 0</inkml:trace>
  <inkml:trace contextRef="#ctx0" brushRef="#br0" timeOffset="51625.1613">16509 7524 512,'0'0'0,"0"32"0,0 0 0,-30 31 0,30 1 0,0 32 0,0 30 0,0 1 0,-33 0 0,33 0 0,0 1 0,0-34 0,0-30 0,0 0 0,-33-33 0,33 1 0,0-32 0</inkml:trace>
  <inkml:trace contextRef="#ctx0" brushRef="#br0" timeOffset="52118.2112">16288 8160 512,'0'0'0,"0"0"0,31 0 0,-31 0 0,32 0 0,0 0 0,-2 0 0,36 0 0,-36 0 0,34 0 0,-33 31 0,2-31 0,-1 33 0,-32-2 0,31 0 0,-31 33 0,0-1 0,0 1 0,0-1 0,0 1 0,0-33 0,0-31 0,32 0 0,0 0 0,-1-31 0,0 0 0,2-34 0,30 34 0,-30-64 0,-33 31 0,31 1 0,-31-1 0,0 1 0,-31 30 0,31 2 0,-65 31 0,34 31 0,-2 2 0,2-1 0,0-1 0,-1 2 0</inkml:trace>
  <inkml:trace contextRef="#ctx0" brushRef="#br0" timeOffset="52870.2865">17050 8224 512,'30'-33'0,"-30"2"0,32 31 0,2-32 0,-3-1 0,0 2 0,-31 0 0,0 31 0,0 0 0,0 0 0,0 31 0,0 0 0,-31 2 0,31-1 0,0 32 0,31-2 0,-31 2 0,32-1 0,-32 32 0,32 1 0,-1-1 0,1-31 0,-1 31 0,2-32 0,-33 2 0,0-3 0,-33 1 0,2-30 0,-1-2 0,1-31 0,-1-31 0,0-2 0,32 3 0,-62-34 0,62 0 0,-34-31 0,34 32 0,34-1 0,-3 1 0,32 30 0,-31-29 0,31 29 0,1 1 0,0 1 0,-1 0 0,-1-33 0,3 32 0,-34-32 0,33 33 0,-33-33 0,2 1 0,-33 30 0,0 2 0,-33 0 0,33-2 0,-31 66 0,0-33 0,-2 62 0,2-29 0,-1 30 0,-1 1 0,33-1 0,0-31 0,33 0 0,-33-1 0,63 2 0,-30-33 0,29 0 0,2-33 0,-1 2 0,-30-1 0,30 0 0,0 0 0,-31 1 0,-32 0 0</inkml:trace>
  <inkml:trace contextRef="#ctx0" brushRef="#br0" timeOffset="53133.3128">18225 7429 512,'0'0'0,"-33"0"0,33 31 0,0-31 0,0 33 0,0-2 0,0 33 0,0-1 0,0 33 0,0-1 0,0 0 0,0 1 0,0-34 0,0 3 0,0-1 0,-32-33 0,32 0 0,0 1 0,0-32 0</inkml:trace>
  <inkml:trace contextRef="#ctx0" brushRef="#br0" timeOffset="54075.407">17906 7937 512,'0'0'0,"0"-31"0,0 31 0,33-33 0,-33 2 0,31-33 0,33 33 0,-33-1 0,1 0 0,31 0 0,-31 32 0,1 32 0,-3-32 0,3 64 0,-33 0 0,0-2 0,0 34 0,0-32 0,0 31 0,-33-63 0,33 32 0,0-33 0,0 0 0,0-31 0,33 0 0,-33-31 0,31 31 0,2-31 0,-2-2 0,1 2 0,-32 31 0,31 0 0,1 0 0,0 31 0,-32 2 0,31-2 0,0 0 0,3 1 0,-2-32 0,-2 0 0,3 0 0,-2 0 0,0 0 0,2-32 0,-33 1 0,32-33 0,-1 33 0,-31-34 0,33 34 0,-33-33 0,-33 33 0,33-1 0,-31 1 0,31 62 0,-32 1 0,-1-1 0,33 2 0,0 29 0,-31-29 0,31-1 0,31 32 0,2-33 0,-1-31 0,-1 0 0,2 0 0,29 0 0,-30 0 0,31 0 0,-30 0 0,-1 0 0,-1 0 0,-31 0 0,0 31 0,32-31 0,-32 0 0,-32 32 0,32-32 0,0 0 0,0-32 0,0 32 0,0-31 0,0-33 0,0 1 0,32-1 0,0 0 0,-2 1 0,3-1 0,30 33 0,-31 0 0,31-2 0,-30 33 0</inkml:trace>
  <inkml:trace contextRef="#ctx0" brushRef="#br0" timeOffset="54916.491">20129 7906 512,'0'0'0,"-31"0"0,-1 0 0,32 0 0,-65 0 0,35 31 0,-3 1 0,1-1 0,2 33 0,-3-33 0,33 2 0,0-1 0,0-1 0,0 2 0,0-33 0,33 0 0,-33 0 0,30-33 0,2 33 0,1-31 0,-3-1 0,-30-1 0,0 33 0,0-31 0,33 31 0,-33 31 0,0 2 0,0-1 0,0-1 0,32 33 0,-32-33 0,32 1 0,-1-32 0,1 0 0,0 0 0,-1-32 0,34 1 0,-35 0 0,3-33 0,-1-1 0,-2-30 0,3 1 0,-2-1 0,1-1 0,-32 1 0,33-1 0,-33 32 0,0 2 0,0 29 0,31 33 0,-31 0 0,0 0 0,0 33 0,0-2 0,0 64 0,0-31 0,0 31 0,0 0 0,0 0 0,31 1 0,-31-1 0,0-31 0,32-1 0,0 1 0,-32-33 0,31-31 0,-31 32 0,0-32 0</inkml:trace>
  <inkml:trace contextRef="#ctx0" brushRef="#br0" timeOffset="55135.513">20414 7811 512,'0'0'0,"33"0"0,-33 0 0,31 0 0,34 0 0,-3 0 0,2 0 0,-64 0 0</inkml:trace>
  <inkml:trace contextRef="#ctx0" brushRef="#br0" timeOffset="56130.6125">21367 7460 512,'0'33'0,"0"-2"0,0 1 0,-31 32 0,31 31 0,-32 1 0,1-1 0,31-1 0,0 1 0,0-30 0,31-1 0,-31-2 0,32-30 0,30 0 0,4-32 0,-3 0 0,-1 0 0,1 0 0,2-64 0,-2 33 0,1-33 0,-33 33 0,1-34 0,0 3 0,-1 29 0,-31 2 0,-31 31 0,-1 0 0,-31 31 0,31 2 0,-31-2 0,31 0 0,-1 2 0,1-1 0,32-1 0,0 2 0,0-2 0,65-31 0,-33 0 0,-32-31 0,63 31 0,-31-33 0,31 2 0,-31-1 0,-1-1 0,2 2 0,-1 0 0,-32 31 0,0 31 0,0 0 0,-32 2 0,32-1 0,0 32 0,0-33 0,0 0 0,32 1 0,-2 0 0,3-32 0,29 0 0,-29 0 0,-1 0 0,32-32 0,-33-31 0,0 32 0,33-33 0,-32-1 0,-1-30 0,2 32 0,-2-1 0,0 33 0,-31 31 0,0-31 0,-31 62 0,31-31 0,0 31 0,-31 2 0,-2-2 0,33 1 0,0 32 0,0-33 0,0 33 0,0-1 0,33 1 0,-33-1 0,0-31 0,0 0 0,0-1 0,-33-31 0,33 33 0,-31-33 0,31 0 0,0 0 0</inkml:trace>
  <inkml:trace contextRef="#ctx0" brushRef="#br0" timeOffset="56481.6476">22827 7365 512,'0'0'0,"0"0"0,0 33 0,0-33 0,0 62 0,0 2 0,0 0 0,-30 31 0,30 0 0,0 0 0,-33 1 0,33-1 0,0 1 0,0-1 0,0-32 0,33-31 0,-33 31 0,0-30 0,0-2 0,-33-31 0</inkml:trace>
  <inkml:trace contextRef="#ctx0" brushRef="#br0" timeOffset="56670.6665">22702 7811 512,'31'0'0,"0"0"0,2 0 0,29 0 0,3 31 0,-34-31 0</inkml:trace>
  <inkml:trace contextRef="#ctx0" brushRef="#br0" timeOffset="58095.809">793 9366 512,'0'0'0,"0"33"0,0-33 0,0 0 0,0 0 0,33 0 0,-2-33 0,32 33 0,-31 0 0,31 0 0,2 0 0,-3 0 0,-29 0 0,-2 0 0</inkml:trace>
  <inkml:trace contextRef="#ctx0" brushRef="#br0" timeOffset="59044.9039">2126 9429 512,'0'0'0,"-31"0"0,31 0 0,0 0 0,0 0 0,0 0 0,0 0 0,0 32 0,0 31 0,0 1 0,0 32 0,0-1 0,0 32 0,0 0 0,0-32 0,-31 32 0,31 0 0,-32-32 0,-1 0 0,33 1 0,-31-32 0,31-33 0,0 0 0,0 1 0,-31-32 0,31-32 0,0 32 0,0-62 0,0-2 0,0-32 0,0-30 0,0-1 0,31-33 0,-31 34 0,31-33 0,2 64 0,-1-33 0,-1 34 0,33 30 0,-33 0 0,33 1 0,-1 30 0,-30 3 0,29 30 0,-29 30 0,-3-30 0,3 33 0,-1 30 0,0-31 0,-32 0 0,0-1 0,0 33 0,-32-31 0,0-3 0,-1 3 0,3-2 0,-35-31 0,2 31 0,32-31 0,-33 0 0,32 0 0,1 0 0</inkml:trace>
  <inkml:trace contextRef="#ctx0" brushRef="#br0" timeOffset="59297.9292">2730 9303 512,'0'30'0,"0"3"0,0 0 0,0 29 0,0-30 0,0 32 0,0 0 0,0-34 0,0 34 0,-32-33 0,32-31 0,-32 33 0</inkml:trace>
  <inkml:trace contextRef="#ctx0" brushRef="#br0" timeOffset="59723.9718">2858 9588 512,'0'0'0,"0"0"0,0 33 0,0-33 0,0 0 0,30 0 0,3 0 0,63 0 0,-65-33 0,33 33 0,-2-31 0,-30 31 0,32-33 0,-32 2 0,-32 31 0,0-32 0,0 32 0,0 0 0,0 0 0,-32 0 0,-32 32 0,1-1 0,-1 2 0,33 31 0,0-34 0,-34 3 0,65 29 0,0-29 0,0-1 0,32-1 0,32 1 0,-33 0 0,33-32 0,-1 0 0,1 0 0,-32 0 0</inkml:trace>
  <inkml:trace contextRef="#ctx0" brushRef="#br0" timeOffset="59929.9924">2698 9144 512,'0'0'0,"0"0"0,0 0 0,0 0 0,0 0 0</inkml:trace>
  <inkml:trace contextRef="#ctx0" brushRef="#br0" timeOffset="61277.1269">3650 9271 512,'0'0'0,"-31"0"0,31 0 0,-32 32 0,0-2 0,2 3 0,-3 0 0,33 29 0,-32 1 0,1-30 0,31 31 0,0-34 0,31 34 0,-31-64 0,32 31 0,1-31 0,-3 0 0,34 0 0,-33-31 0,34-33 0,-33 34 0,31-34 0,-32 0 0,0 0 0,2 34 0,-33-3 0,0 33 0,0 0 0,0 33 0,-33-3 0,33 34 0,-31 0 0,31-33 0,0 32 0,31-30 0,-31-2 0,0 0 0,33 2 0,-33-33 0,31 0 0,1-33 0,1 33 0,-33-62 0,62 29 0,-29-30 0,-3 32 0,-30-33 0,32 64 0,1 0 0,-33 0 0,0 64 0,0-33 0,0 2 0,-33-3 0,66 34 0,-33-64 0,0 31 0,0 2 0,32-33 0,-32 0 0,0 0 0,31 0 0,-31-33 0,32 33 0,0-31 0,-1 31 0,1 0 0,-32 31 0,31-31 0,2 33 0,-1-1 0,0-32 0,-2 0 0,35 0 0,-35 0 0,35 0 0,-34-32 0,2 32 0,-2-33 0,0 2 0,2-33 0,-33 34 0,0-34 0,0 0 0,0 32 0,0 0 0,-33 2 0,2 30 0,-33 0 0,33 0 0,-1 30 0,-31 2 0,31 31 0,-1 1 0,33-1 0,0 32 0,33-30 0,-33 30 0,32-32 0,-2 32 0,3 0 0,-1 1 0,-1-1 0,-31 1 0,0-34 0,-31 2 0,-1 0 0,-1-32 0,-29-1 0,-1-31 0,31 0 0,0 0 0,-1 0 0,2-31 0,31-1 0,31-32 0,-31-31 0,65 32 0,-33-32 0,31 31 0,32-32 0,-32 65 0,1 0 0,31-2 0,-32 2 0,33 31 0,-64 0 0,31 0 0,0 0 0,-31 0 0,-32 0 0</inkml:trace>
  <inkml:trace contextRef="#ctx0" brushRef="#br0" timeOffset="61529.1523">4126 9208 512</inkml:trace>
  <inkml:trace contextRef="#ctx0" brushRef="#br0" timeOffset="62312.2306">6000 8826 512,'0'0'0,"-31"0"0,31 0 0,0 32 0,-32 31 0,32 2 0,-32 30 0,32-1 0,-31 2 0,-1 32 0,32-3 0,-33-28 0,33-3 0,33 2 0,-33-33 0,32 0 0,-1-31 0,1 32 0,0-64 0,31 31 0,0-31 0,2-31 0,-2-1 0,-31-32 0,-2 33 0</inkml:trace>
  <inkml:trace contextRef="#ctx0" brushRef="#br0" timeOffset="63070.3064">5809 9333 512,'0'0'0,"0"-30"0,33 30 0,-33-32 0,63 32 0,-31-32 0,31 1 0,1 31 0,-1-33 0,-30 66 0,-3-33 0,35 63 0,-35-31 0,-30 64 0,33-34 0,-33 34 0,0-32 0,0-1 0,-33-1 0,33 3 0,0-65 0,0 31 0,0-31 0,0 0 0,0 0 0,33-31 0,-1-1 0,-1-1 0,-31 2 0,32 0 0,0 31 0,-32 0 0,31 31 0,2 0 0,-33 2 0,31-1 0,0-1 0,-31 1 0,33 0 0,-1-32 0,-1 0 0,0 0 0,2 0 0,30-32 0,-30 0 0,-2 1 0,33-1 0,-33-1 0,0-29 0,-31-1 0,0-1 0,0 31 0,0 2 0,-31 31 0,0 31 0,-33-31 0,33 33 0,-2-2 0,1 32 0,1-30 0,31 29 0,0-29 0,31-1 0,1-1 0,32-31 0,0 0 0,-2 0 0</inkml:trace>
  <inkml:trace contextRef="#ctx0" brushRef="#br0" timeOffset="63468.3462">7906 9303 512,'-33'0'0,"2"0"0,0 0 0,-2 30 0,-30-30 0,31 33 0,0 0 0,1-3 0,0 2 0,31 0 0,31-1 0,0 33 0,1-1 0,0 1 0,31-33 0,-30 34 0,-2-34 0,0 33 0,2-33 0,-66-31 0,33 32 0,-31-32 0,0 32 0,-2-64 0,-30 32 0,31-32 0,-31 1 0,32-33 0,-2 33 0</inkml:trace>
  <inkml:trace contextRef="#ctx0" brushRef="#br0" timeOffset="63732.3726">8033 9111 512,'-32'0'0,"64"0"0,-32 0 0,31 0 0,1 0 0,-32 33 0,31-2 0,-31 33 0,0 30 0,0-28 0,0 28 0,0 1 0,0-32 0,0 32 0,0-30 0,32-34 0,-32 33 0,0-33 0,0-31 0</inkml:trace>
  <inkml:trace contextRef="#ctx0" brushRef="#br0" timeOffset="64959.4953">7936 9524 512,'33'0'0,"-1"-31"0,-32 31 0,32 0 0,31-32 0,0 32 0,0 0 0,-30 32 0,31-1 0,-33 2 0,1-2 0,-32 2 0,0 30 0,0-1 0,0-29 0,0 30 0,-32-31 0,32 0 0,0-1 0,32-31 0,-1 0 0,-31 0 0,31-31 0,34-1 0,-34 0 0,2 1 0,-33-34 0,31 3 0,-31 29 0,0 3 0,0-3 0,-31 2 0,-2 31 0,-30 0 0,30-33 0,2 33 0,-32 0 0,63 33 0,-31-66 0,31 33 0,31 0 0,1 0 0,-1 0 0,33 0 0,-1 0 0,-30 0 0,29 33 0,2-2 0,-33 2 0,2-3 0,-1 34 0,-1-33 0,-31 2 0,0-1 0,0-1 0,0-31 0,0 0 0,0 32 0,0-64 0,0 32 0,0 0 0,32-31 0,0-1 0,-32-1 0,31 2 0,1 0 0,1-2 0,-33 33 0,0 0 0,0 0 0,0 0 0,0 0 0,0 33 0,0-2 0,0-31 0,30 31 0,-30-31 0,33 33 0,-1-33 0,-2 0 0,3 0 0,-1 0 0,31-33 0,0 33 0,1-62 0,-33 29 0,34-30 0,-3-1 0,-29 1 0,-2 31 0,0 2 0,-31-3 0,33 0 0,-33 33 0,0 33 0,0-33 0,0 63 0,-33-31 0,33 64 0,-31-32 0,31 30 0,0 33 0,0-32 0,-31 32 0,31 1 0,-33-34 0,3 34 0,-2-34 0,-64 2 0,64-32 0,-63 0 0,32-2 0,-2-30 0,3-32 0,-1 0 0,-2 0 0,2-32 0,0-30 0,31-34 0,-1 32 0,2 33 0</inkml:trace>
  <inkml:trace contextRef="#ctx0" brushRef="#br0" timeOffset="66110.6104">10604 9144 512,'0'-33'0,"0"66"0,0-66 0,0 33 0,-32 33 0,32-2 0,0 33 0,0 0 0,-31-1 0,31 32 0,0 1 0,0-32 0,0 30 0,0 2 0,0-33 0,0 0 0,0-31 0,0 0 0,0-32 0,0 32 0,0-32 0</inkml:trace>
  <inkml:trace contextRef="#ctx0" brushRef="#br0" timeOffset="66579.6573">10319 9621 512,'0'0'0,"0"0"0,0 0 0,0 0 0,31 0 0,0 0 0,2 0 0,30 0 0,1 0 0,-33 0 0,33 0 0,-32 0 0,-1 30 0,-31-30 0,0 33 0,33-2 0,-66 0 0,33 2 0,33 30 0,-33-63 0,0 64 0,30-64 0,3 31 0,-1-31 0,-2 0 0,3-31 0,-1 31 0,-1-32 0,1 0 0,0 32 0,-32-31 0,0-1 0,-32-32 0,32 33 0,-32-2 0,-31 3 0,30 30 0,-29 0 0,-1 30 0,30-30 0,2 33 0</inkml:trace>
  <inkml:trace contextRef="#ctx0" brushRef="#br0" timeOffset="68131.8124">11334 9715 512,'0'-31'0,"0"31"0,0 0 0,0 0 0,0-33 0,-31 3 0,31 30 0,0-33 0,-33 33 0,33-31 0,-30 31 0,-2 0 0,-1 0 0,3 31 0,30 2 0,-33-3 0,1 3 0,32-2 0,32 0 0,-32-31 0,33 33 0,-3-33 0,3 32 0,-1-32 0,-2-32 0,3 32 0,-2-33 0,0 33 0,3-31 0,-34 31 0,0 0 0,31 0 0,-31 0 0,0 0 0,0 31 0,0 2 0,31 30 0,-31 1 0,0-33 0,33 65 0,-33-32 0,0 31 0,0-1 0,0 2 0,0-32 0,-33-2 0,2 2 0,0-32 0,-3 0 0,-28 0 0,29-32 0,3 0 0,-2-32 0,32 0 0,-33 0 0,33-32 0,0 2 0,0-2 0,0 32 0,33-32 0,29 33 0,-29-1 0,29 1 0,3-2 0,-1 2 0,-2 0 0,34 31 0,-32-33 0,-1 2 0,-1-1 0,4 0 0,-3 0 0,-32-31 0,0 31 0,2 1 0,-2-34 0,-31 34 0,0 0 0,-31 31 0,-2 0 0,2 0 0,0 31 0,-32 0 0,30 2 0,0-1 0,33-1 0,0 1 0,0 0 0,0 31 0,33-63 0,0 32 0,30-32 0,-32 0 0,33 0 0,-33-32 0,33 0 0,-1 1 0,-31-33 0,31 1 0,-31-1 0,1-30 0,-2 30 0,0-32 0,-31 34 0,0-4 0,0 36 0,0-2 0,0 0 0,0 32 0,0 0 0,-31 32 0,31 0 0,0 31 0,0 0 0,0 32 0,-31-31 0,31-1 0,0 32 0,0-30 0,31-34 0,-31 33 0,0-33 0,0-31 0</inkml:trace>
  <inkml:trace contextRef="#ctx0" brushRef="#br0" timeOffset="69045.9037">12160 9588 512,'0'0'0,"0"0"0,0-31 0,0-2 0,32 33 0,-1-63 0,1 31 0,31 2 0,2-3 0,-34 33 0,33-33 0,-34 66 0,3-33 0,-1 63 0,-32-31 0,32 31 0,-32 1 0,0-1 0,0-30 0,-32 29 0,32-29 0,0-1 0,0-32 0,32 31 0,-32-31 0,31-31 0,1 31 0,-32-32 0,31 32 0,1-33 0,0 33 0,-1 0 0,2 0 0,-33 33 0,32-33 0,0 32 0,-2-32 0,35 0 0,-35 31 0,3-31 0,-1 0 0,-1 0 0,2-31 0,-2 31 0,-31-32 0,31-1 0,-31 2 0,0 0 0,0-2 0,0 3 0,-31-3 0,0 33 0,-2 0 0,33 0 0,-31 33 0,-1-3 0,32 3 0,0-2 0,0 0 0,32 2 0,-1-33 0,33 32 0,-33-1 0,33-31 0,0 0 0,-32 32 0,-1 0 0,1-32 0,0 31 0,-32-31 0,0 0 0,0 0 0,0 0 0,-32 0 0,32 0 0,0 0 0,0-31 0,0-1 0,0 0 0,0 1 0,32-34 0,-32 34 0,63-33 0,-30 34 0,29-3 0,-29 33 0,-3-31 0</inkml:trace>
  <inkml:trace contextRef="#ctx0" brushRef="#br0" timeOffset="69497.9491">14763 9081 512,'0'0'0,"0"-33"0,0 33 0,-31-31 0,-1 31 0,-1 0 0,3 0 0,-2 31 0,-31 2 0,-2-3 0,2 34 0,0 0 0,32 30 0,-2 2 0,0-1 0,3 2 0,30-3 0,0-30 0,0 31 0,0-32 0,0 1 0,0 32 0,0-65 0,0 0 0,0 2 0,0-2 0</inkml:trace>
  <inkml:trace contextRef="#ctx0" brushRef="#br0" timeOffset="70292.0285">14096 9493 512,'0'31'0,"0"-62"0,0 31 0,33 0 0,-2 0 0,0 0 0,2 0 0,30 31 0,1-31 0,-33 33 0,1-2 0,0 2 0,-1 30 0,-31-32 0,33 33 0,-33-32 0,0-1 0,-33 33 0,33-33 0,33-31 0,-33 32 0,0-32 0,32 0 0,31 0 0,-31-32 0,-2 1 0,35-1 0,-34 0 0,2 1 0,-2-34 0,-31 34 0,-31 0 0,-2-2 0,2 3 0,-1-3 0,-31 33 0,31 0 0,0 0 0,1 0 0,31 0 0,31 0 0,-31 0 0,64 33 0,-34-3 0,35 3 0,-1-2 0,-2 0 0,-29 2 0,29-1 0,-29-1 0,-1 33 0,-32-33 0,31-31 0,-62 32 0,31-32 0,0 0 0,-32 0 0,-1 0 0,33 0 0,0 0 0,0-32 0,0 1 0,0-33 0,33 33 0,-1-34 0,31 3 0,0 29 0,1-30 0,-1-1 0,-30 33 0,29 31 0,-29-32 0,-3 32 0</inkml:trace>
  <inkml:trace contextRef="#ctx0" brushRef="#br0" timeOffset="72779.2772">16256 9461 512,'0'0'0,"-32"0"0,32 0 0,-31 0 0,-34 0 0,34 0 0,0 32 0,-33-1 0,33 2 0,-34 31 0,34-34 0,-2 34 0,3 0 0,-2-32 0,32-1 0,0 1 0,32 0 0,-2-32 0,3 0 0,-2 0 0,0-32 0,34 0 0,-34 1 0,33-1 0,-33-32 0,1 0 0,1 34 0,-2-3 0,-31 2 0,32 31 0,-32 0 0,0 31 0,0-31 0,-32 63 0,32-30 0,0-2 0,0 33 0,32-32 0,-32-1 0,0 33 0,32-64 0,-1 31 0,1-31 0,0-31 0,-2-1 0,36 0 0,-36 1 0,3-34 0,-2 3 0,0-1 0,-31 30 0,33 2 0,-33-2 0,0 33 0,0 33 0,0-33 0,0 64 0,-33-34 0,33 34 0,0 0 0,33-32 0,-33-1 0,32 33 0,-1-64 0,1 0 0,-32 0 0,32 0 0,-1-32 0,-31 0 0,64 1 0,-64-34 0,31 3 0,-31-1 0,32-1 0,1 31 0,-33 33 0,0-31 0,0 62 0,0 2 0,0-2 0,0 32 0,0-30 0,31 29 0,-31 3 0,31-34 0,2 33 0,-3-33 0,36 1 0,-4 0 0,2-32 0,-1 0 0,1 0 0,-32 0 0,30-32 0,3 0 0,-35-31 0,3 0 0,-1-2 0,-32 3 0,31 29 0,-62 3 0,31-3 0,-32 33 0,-1 0 0,3 0 0,-2 33 0,-1-3 0,3 34 0,-2 0 0,0-32 0,32-1 0,0 33 0,0-33 0,0-31 0,32 32 0,0-32 0,-2 0 0,35-32 0,-35 1 0,3-1 0,-1-31 0,-1-2 0,33-30 0,-33 32 0,2-32 0,-2 1 0,1 28 0,-1 4 0,-31 30 0,0 32 0,33-31 0,-33 31 0,0 31 0,-33 1 0,33 0 0,0 31 0,-31 32 0,31 1 0,-32-2 0,32-30 0,-31 0 0,62-1 0,-31-31 0,0 0 0,32-1 0,-1-31 0,-31 0 0,33-31 0,-2-1 0,1 0 0,0-31 0,-32 30 0,31 2 0,-31 31 0,0 0 0,0 0 0,0 0 0,0 0 0,0 31 0,0 2 0,0-1 0,0-1 0,32-31 0,-32 64 0,33-64 0,-3 31 0,2-31 0,1 0 0,30-31 0,-32 31 0,2-32 0,-2 0 0,1 1 0,-1-1 0,1-32 0,-32 33 0,32-32 0,-32 30 0,-32-31 0,32 64 0,-32-31 0,32 31 0,-31 0 0,-1 31 0,1 2 0,-2-2 0,33 2 0,-31 30 0,31-32 0,31 33 0,-31-32 0,33-1 0,-2 1 0,1 0 0,-1-32 0,1 31 0,0-31 0,-1 0 0,34-31 0,-33 31 0,-2-64 0,-30 33 0,33-1 0,-2-32 0,0 0 0,-31 64 0,0-30 0,0 30 0,0 0 0,0 0 0,0 30 0,-31-30 0,31 33 0,-31-2 0,31 0 0,0 2 0,31-1 0,-31-32 0,0 31 0,0-31 0,31-31 0,-31 31 0,33-32 0,-1 32 0,-32-64 0,31 33 0,2-2 0,-2 3 0,0-3 0,-31 66 0,0-33 0,0 30 0,32 3 0,-32-2 0,0 0 0,32 2 0,-32-1 0,64-1 0,-32 1 0,-32 0 0,31-32 0,33 0 0,-34 0 0,3-32 0,0 32 0,-33 0 0</inkml:trace>
  <inkml:trace contextRef="#ctx0" brushRef="#br0" timeOffset="72979.2971">18288 9333 512,'0'0'0</inkml:trace>
  <inkml:trace contextRef="#ctx0" brushRef="#br0" timeOffset="73561.3554">19621 9461 512,'0'0'0,"-31"32"0,31-32 0,-65 31 0,34-31 0,-33 33 0,33-2 0,-33 2 0,1 30 0,30-32 0,3 0 0,-2 34 0,32-34 0,32-31 0,-2 32 0,36 0 0,-4-32 0,1 0 0,1 0 0,32 0 0,-34 0 0,2-32 0,32 0 0,-65 1 0,32-1 0,-31-1 0,-32 2 0,0 31 0,-32-31 0,2 31 0,-3 0 0,-29 0 0,-3 31 0,65-31 0,-31 31 0,-2 2 0,33 30 0,33 1 0,-2-33 0,34 65 0,-34-65 0,33 2 0</inkml:trace>
  <inkml:trace contextRef="#ctx0" brushRef="#br0" timeOffset="92266.2257">1523 11239 512,'0'0'0,"0"0"0,-31 0 0,31 0 0,0 0 0,0 0 0,0 33 0,0-33 0,0 31 0,0 33 0,0-1 0,0 1 0,-32 31 0,32 1 0,-32 30 0,32-30 0,-31 29 0,0-29 0,31-32 0,0 31 0,0-32 0,0-31 0,-33 0 0,33-1 0,0 2 0,-31-33 0,31 31 0,0-31 0,0-31 0,31 31 0,-31-33 0,33 2 0,-33-33 0,31 1 0,0-1 0,-31 33 0,32-33 0,0 33 0,-1-1 0,2-1 0,-1 33 0,-1 0 0,1 33 0,0-1 0,-2 31 0,3 0 0,-1 1 0,-1-32 0,33 31 0,-33-31 0,2-1 0,-2-31 0,0 33 0,2-33 0,-1 0 0,-1-33 0,0 2 0,2-1 0,-33-31 0,31-1 0,1 1 0,-32-1 0,0 33 0,0-1 0,0-1 0,0 33 0,0 0 0,0 0 0,-32 33 0,32-1 0,0 31 0,0-31 0,0 31 0,32 1 0,-32-1 0,64 0 0,-33-30 0,2 30 0,29-32 0,-29-31 0,30 0 0,-31 0 0,0-31 0,-32-1 0,31-32 0,-31 1 0,32 0 0,-32-33 0,-32 33 0,32 0 0,-31 31 0,-1-1 0,-33 33 0,35 0 0,-35 0 0,35 33 0,-3-33 0,2 0 0,31 32 0,0-32 0,31 0 0,-31-32 0,33 32 0,29-33 0,1 2 0,2 0 0,-2-2 0,-31-30 0,31 32 0,2-1 0,-35 0 0,3 32 0,-1 0 0,-32 64 0,30-33 0,-60 65 0,30-34 0,0 3 0,-32 30 0,32-32 0,-33 1 0,33-33 0,0 33 0,33-64 0,-1 31 0,-32-62 0,30 31 0,3-64 0,-2 33 0,34-65 0,-34 33 0,0 0 0,33 31 0,-33-1 0,1 33 0,-32 0 0,33 33 0,-33-1 0,31-1 0,-31 1 0,0 31 0,0-31 0,32 0 0,0 0 0,-1-1 0,1-31 0,0 32 0,-1-64 0,1 32 0,1-31 0,-3-1 0,-30 0 0,32-31 0,-32-1 0,32-32 0,-32 34 0,0-34 0,-32 33 0,0 31 0,2 0 0,30 0 0,-33 32 0,1 32 0,1-32 0,-1 64 0,32-32 0,0 62 0,0-30 0,0 0 0,32 31 0,-1 0 0,34 0 0,-35 0 0,34 1 0,0-32 0,-32 31 0,0-1 0,-1-30 0,1 0 0,-32-1 0,-32-30 0,32-2 0,-31-31 0,-33 32 0,31-64 0,-30 32 0,1-31 0,-3-2 0,34 2 0,-1-1 0,0 0 0,1-31 0,31-1 0,0 33 0,31-33 0,1 1 0,31-1 0,-31 32 0,63 1 0,-32-2 0,34 2 0,-3-1 0,-30 32 0,32 0 0,-34 0 0,1 0 0,2 32 0,-33-32 0,-32 0 0</inkml:trace>
  <inkml:trace contextRef="#ctx0" brushRef="#br0" timeOffset="92904.2895">4985 11685 512,'0'-33'0,"-33"33"0,33 0 0,0-33 0,-31 33 0,-1 0 0,1 0 0,-2 0 0,2 33 0,0 0 0,-2-3 0,2 2 0,31 32 0,0-32 0,31 32 0,2-34 0,-2 34 0,33 0 0,-33-32 0,32 31 0,1-31 0,-32-1 0,0 1 0,-32-32 0,0 32 0,-32-32 0,0 0 0,-32 32 0,33-32 0,-65 0 0,34-32 0,-2 32 0,32-32 0,-1 32 0,3-32 0</inkml:trace>
  <inkml:trace contextRef="#ctx0" brushRef="#br0" timeOffset="94137.4121">5461 11715 512,'-32'32'0,"32"-32"0,0 0 0,0 0 0,0 0 0,-31 0 0,-34 32 0,33 0 0,2 31 0,-3-30 0,1 30 0,32-32 0,0 33 0,0-1 0,32-31 0,1 31 0,-3-31 0,34 0 0,0-32 0,0 0 0,-1-32 0,-1 0 0,-28-31 0,28 0 0,-29-2 0,-2 3 0,-31-34 0,0 33 0,31-1 0,-62 2 0,31 29 0,-31 33 0,-2 0 0,-29 33 0,28-3 0,3 34 0,0 0 0,-1 0 0,32 30 0,0-30 0,63-1 0,-32-31 0,3 31 0,61-31 0,-64 0 0,65-32 0,-33 0 0,32-32 0,-32 0 0,2-31 0,-2 0 0,-31-33 0,31 32 0,-31-30 0,-1 30 0,-31 32 0,32 32 0,-32-32 0,-32 64 0,32-32 0,0 32 0,-31 32 0,-1-33 0,32 32 0,-33 1 0,33-33 0,0 34 0,0-34 0,0 1 0,33-32 0,-33 0 0,32 0 0,-32-32 0,31 1 0,-31-1 0,32-32 0,0 0 0,-1 1 0,2 0 0,-33 31 0,31 0 0,-31 32 0,31 0 0,-31 0 0,0 32 0,33 0 0,-33 0 0,0 32 0,0-34 0,32 34 0,-32-33 0,31 34 0,33-34 0,-33 1 0,1-32 0,32 0 0,-33 0 0,33 0 0,-33-32 0,2 1 0,-3-34 0,3 3 0,-33-1 0,32-1 0,-32 0 0,0 0 0,-32 34 0,32 30 0,-33 0 0,3 30 0,-3 2 0,-29 0 0,29 32 0,33-33 0,0 32 0,0 1 0,33 0 0,29-1 0,-29-31 0,62 31 0,-63-63 0,31 32 0</inkml:trace>
  <inkml:trace contextRef="#ctx0" brushRef="#br0" timeOffset="98086.8077">8444 11685 512,'0'0'0,"-31"0"0,31 0 0,-31 0 0,-1 30 0,1 2 0,-1 0 0,-33 0 0,2 64 0,31-33 0,1 32 0,-1-32 0,1 32 0,31-31 0,31-32 0,-31-1 0,63 1 0,-31-32 0,0 0 0,32-32 0,-32 1 0,0-33 0,31 1 0,-32-1 0,0-63 0,34 33 0,-34-2 0,2-30 0,-2 30 0,0-32 0,2 34 0,-2 30 0,0 33 0,-31-2 0,33 33 0,-33 0 0,-33 33 0,33-2 0,0 63 0,-31 3 0,0 28 0,31 3 0,-33-1 0,33 0 0,0-31 0,-31-1 0,31-32 0,0 1 0,31-33 0,-31-31 0,0 0 0,0-31 0,33-1 0,-2-32 0,-31-31 0,31-1 0,2 1 0,-1 1 0,-1 30 0,1 32 0,-32 0 0,32 32 0,-32 32 0,0-32 0,0 64 0,0-1 0,0 33 0,0-34 0,0 34 0,0-32 0,0-33 0,0 1 0,31-32 0,-31 32 0,32-32 0,-32-32 0,33 0 0,-3-31 0,-30 0 0,33-33 0,-1 65 0,-2-32 0,3 30 0,-33 33 0,32 33 0,-32-3 0,0 34 0,0 0 0,0-1 0,0 1 0,0-1 0,0-31 0,30 0 0,3-1 0,-1-31 0,-1 0 0,1 0 0,0-31 0,-1-1 0,1 0 0,1-31 0,-33-1 0,32-32 0,-32 34 0,0 29 0,0-30 0,0 32 0,0 31 0,-32-32 0,-1 64 0,-30-32 0,31 64 0,0-34 0,1 34 0,-1-33 0,32 2 0,0-1 0,32-1 0,31-31 0,-31-31 0,64 31 0,-64-65 0,62 34 0,-30 0 0,-1-32 0,1 30 0,-1 2 0,-32-1 0,1 0 0,-32 32 0,0 32 0,0-32 0,-32 63 0,32-30 0,-31 30 0,-1-1 0,32-29 0,0 30 0,0-31 0,32-32 0,-1 32 0,33-32 0,-31 0 0,30-32 0,-31 32 0,-2-32 0,34-31 0,-32 30 0,1-29 0,-33-1 0,31-1 0,-62 0 0,31 32 0,-33 0 0,1 32 0,-32 0 0,2 32 0,-1 0 0,30 32 0,1-33 0,0 2 0,32-3 0,0 3 0</inkml:trace>
  <inkml:trace contextRef="#ctx0" brushRef="#br0" timeOffset="98470.8461">10636 11747 512,'0'-62'0,"-32"62"0,32 0 0,0-33 0,-32 33 0,1-33 0,-1 66 0,0-33 0,1 33 0,31-33 0,-32 62 0,32-30 0,0 32 0,32-33 0,-1 32 0,1 1 0,0-33 0,-32 34 0,31-34 0,1 1 0,-32-32 0,0 0 0,-32 32 0,32-32 0,-31-32 0,-33 32 0,33 0 0,-34-32 0,34 1 0,31-1 0,-31-1 0,31 33 0</inkml:trace>
  <inkml:trace contextRef="#ctx0" brushRef="#br0" timeOffset="99529.9519">10795 11685 512,'32'0'0,"-32"0"0,30 30 0,-30 2 0,0 0 0,0 32 0,0 0 0,0-34 0,-30 3 0,30 29 0,0-29 0,0-33 0,0 32 0,0-32 0,30-32 0,-30-1 0,33 2 0,-1 0 0,-1-2 0,1-30 0,0 32 0,-1-1 0,1 32 0,-32 0 0,32 32 0,-32-1 0,0 32 0,-32-30 0,32-2 0,0 0 0,0 2 0,0-1 0,0-32 0,32 0 0,-32 0 0,33 0 0,-3 0 0,3-32 0,-1-1 0,-2 33 0,3 0 0,-2 0 0,0 33 0,3-1 0,-3-1 0,0 1 0,2-32 0,-2 0 0,0 32 0,1-32 0,1-32 0,-33 32 0,31-32 0,-31 32 0,32-63 0,-32 30 0,32-29 0,-1-1 0,-31-33 0,32 0 0,-32 33 0,0 0 0,-32 31 0,32 0 0,-63 32 0,31 32 0,-32-32 0,32 62 0,-30-29 0,62 30 0,-33 33 0,2-33 0,62 0 0,-31 32 0,33-30 0,29 30 0,-30-32 0,1 32 0,30-31 0,-31 31 0,-1-32 0,-31 1 0,0 0 0,0-1 0,-31 1 0,-1-33 0,-31 1 0,-2 0 0,3-32 0,-2 0 0,33 0 0,-3-32 0,34 0 0,0 1 0,0-33 0,0 1 0,65-32 0,-34-1 0,64 32 0,-30 1 0,30 0 0,-32 31 0,32 0 0,-32 0 0,32 32 0,-31 0 0,0 0 0,-32 0 0,-1 0 0,-31 0 0</inkml:trace>
  <inkml:trace contextRef="#ctx0" brushRef="#br0" timeOffset="99779.977">11017 11397 512,'0'0'0,"0"0"0,0 0 0</inkml:trace>
  <inkml:trace contextRef="#ctx1" brushRef="#br0">13112 11716,'0'0,"0"0,0 0</inkml:trace>
  <inkml:trace contextRef="#ctx0" brushRef="#br0">13081 11811 512,'0'0'0,"-32"0"0,32 0 0,0 0 0,0 0 0,0 0 0,0 0 0,0-32 0,0 32 0,0 0 0,0 0 0,0 0 0,-33 0 0,33 0 0,0 0 0,0 0 0,-30 0 0,30 0 0,0 0 0,0-32 0,0 32 0,-65 0 0,35 0 0</inkml:trace>
  <inkml:trace contextRef="#ctx0" brushRef="#br0" timeOffset="104544.4534">12954 11779 512,'-33'0'0,"33"-32"0,-30 32 0,-2 0 0,0 0 0,-1 0 0,-30 32 0,31 0 0,-31-32 0,0 32 0,31 32 0,-1-34 0,-30 3 0,63-2 0,-31 0 0,31 2 0,0 30 0,-31-31 0,31 0 0,0-32 0,31 31 0,0 1 0,-31 0 0,0 0 0,33-32 0,-33 31 0,30 1 0,-30-32 0,33 32 0,-1-32 0,0 31 0,-32-31 0,31 0 0,32 0 0,-31-31 0,0 31 0,-1-32 0,2 0 0,31 32 0,-34-31 0,3-33 0,29 32 0,-29 1 0,-1-33 0,-1 33 0,2-1 0,-33-1 0,31 2 0,-31 0 0,0-2 0,0 3 0,31-3 0,-31 33 0,0-31 0,0 31 0,0-32 0,-31 32 0,31 0 0,0 0 0,0 0 0,31 32 0,-31-32 0,-31 31 0,31 2 0,0 30 0,0-1 0,31 3 0,-31-34 0,0 33 0,0-1 0,0 1 0,0-33 0,33 1 0,-2-32 0,-31 32 0,32-32 0,0 0 0,0 0 0,-1-32 0,1 0 0,0 1 0,-1-33 0,-31 1 0,32 31 0,-32-31 0,33-33 0,-33 65 0,30-32 0,-30-1 0,32 32 0,-32 32 0,0 0 0,0 0 0,33 0 0,-33 32 0,0-1 0,0 2 0,0 30 0,0-32 0,0 0 0,0 34 0,0-65 0,0 31 0,0-31 0,0 0 0,30-31 0,3-1 0,-2-32 0,0 33 0,2-65 0,-1 33 0,-1 31 0,33-32 0,-33 34 0,1 30 0,1 0 0,-1 30 0,-32 2 0,30 0 0,3 32 0,-33-33 0,0 2 0,31-3 0,-31 3 0,31-33 0,2 31 0,-3-62 0,3 31 0,31-33 0,-33 3 0,33-34 0,-33 0 0,-31 0 0,33 1 0,-1 0 0,-32 31 0,0-31 0,0 30 0,0 33 0,0-31 0,0 31 0,-32 0 0,32 0 0,-33 31 0,33 2 0,0 30 0,33-31 0,-1 31 0,-1 0 0,1 1 0,0 0 0,-2 0 0,-30-34 0,33 34 0,-33 0 0,0-1 0,0-31 0,-33 31 0,33-31 0,-62-32 0,62 32 0,-32-32 0,1 0 0,31-32 0,0 0 0,0-31 0,31 31 0,1-31 0,0-1 0,31 0 0,-31 34 0,32-34 0,-33 32 0,0 0 0,33 0 0,-33 32 0,-31 0 0,33 0 0,-33 32 0,0 0 0,0 31 0,-33 0 0,33-30 0,0-2 0,0 0 0,0 2 0,0-1 0,0-32 0,0-32 0,33-1 0,-33 2 0,32 0 0,-1-32 0,1 30 0,-32-30 0,32 31 0,-32 0 0,31 0 0,1 64 0,-32-32 0,0 32 0,0 0 0,0 31 0,0-30 0,0-3 0,0 3 0,32-2 0,-64-31 0,64 0 0,-32 0 0,0 0 0,0-31 0,32-2 0,-32-30 0,31 32 0,2-33 0,-33 32 0,30 0 0,2 32 0,-32 0 0,33 32 0,-3-32 0,-30 32 0,33 0 0,-1-32 0,-32 32 0,32-1 0,-1-31 0,1 33 0,31-33 0,-31 0 0,1 0 0,-3-33 0,3 2 0,-1-1 0,-2 0 0,-30 0 0,33-30 0,-33 29 0,0-30 0,0 31 0,0 0 0,-33 32 0,3-31 0,-2 31 0,-1 31 0,3 1 0,-3 0 0,1 31 0,0-30 0,32 29 0,-31 2 0,31-1 0,31 0 0,-31-30 0,32-2 0,0 0 0,31-31 0,-30 33 0,-1-33 0,31 0 0,-32 0 0,0 0 0,3 0 0,-34-33 0,31 33 0,-31 0 0,-31 0 0,31 0 0,0 0 0,-34 33 0,3-33 0,31-33 0,0 33 0,0 0 0,-31-31 0,31 0 0,0-2 0,0 3 0,31-34 0,-31 0 0,31 0 0,3 1 0,28 0 0,2-1 0,-1 33 0,1-2 0,0 2 0,-1-2 0,-31 33 0,31 0 0,-30 0 0</inkml:trace>
  <inkml:trace contextRef="#ctx0" brushRef="#br0" timeOffset="109218.9208">13016 11970 512,'0'0'0,"-30"0"0,30 0 0,0 0 0,0 0 0,0 0 0,0 0 0,0 0 0,0 0 0,0 0 0,30 0 0,-30 31 0,0-31 0,0 31 0,0 2 0,33-1 0,-33-1 0,0 1 0,0 0 0,0-1 0,-33 1 0,33 0 0,-30 31 0,-2-63 0,32 32 0,-33 0 0,3-1 0,-2-31 0,0 33 0,-1-33 0,2 31 0,31-31 0,-32 0 0,32 0 0,0 0 0,0 0 0,0 0 0,0 0 0,0-31 0,0 31 0,0 0 0</inkml:trace>
  <inkml:trace contextRef="#ctx0" brushRef="#br0" timeOffset="112198.2187">2190 13620 512,'-31'32'0,"-2"-64"0,66 32 0,-66 32 0,33-64 0,33 64 0,-33-32 0,0 0 0,31 0 0,1-32 0,32 32 0,-33 0 0,64 0 0,-32 0 0,2 0 0,-2 0 0,0 0 0,1 0 0,-31 0 0,-33 0 0,0 0 0,0 32 0,0-32 0,0 0 0,0 0 0,0-32 0,0 32 0</inkml:trace>
  <inkml:trace contextRef="#ctx0" brushRef="#br0" timeOffset="114160.4149">3587 13620 512,'0'0'0,"-32"0"0,32 0 0,0-31 0,-30 0 0,30 31 0,0-33 0,-33 33 0,1-32 0,1 32 0,-1 0 0,0 32 0,1 1 0,-1-2 0,0 32 0,1 1 0,-2 31 0,1-1 0,32-28 0,0 28 0,0-30 0,0-33 0,32 2 0,1-3 0,-2-30 0,-31 0 0,32 0 0,-32-30 0,32-3 0,-32-30 0,31-1 0,1 2 0,-32-34 0,32 1 0,-32-1 0,31 1 0,-31-1 0,32 1 0,-32 31 0,33-30 0,-33 61 0,0-29 0,0 29 0,0 33 0,0-31 0,0 31 0,0 0 0,-33 31 0,33 2 0,0 29 0,0 34 0,0-1 0,0 0 0,-32 1 0,32 31 0,32-32 0,-32-1 0,33 2 0,-3-32 0,2 0 0,0-33 0,32 2 0,-32-33 0,0 0 0,-1-33 0,1 2 0,-1-1 0,0-32 0,2 2 0,-2-4 0,-31 4 0,32 30 0,-32-32 0,0 64 0,0-31 0,0 31 0,0 31 0,0 2 0,0-33 0,0 63 0,0-31 0,0 31 0,0-30 0,0 29 0,33-30 0,-33-32 0,0 32 0,0-32 0,-33 0 0,33 0 0,0-32 0,0 0 0,0 0 0,0-31 0,33 0 0,-2 31 0,0-31 0,2 30 0,-3 2 0,35-1 0,-33 0 0,31 0 0,0 32 0,-31-31 0,32 31 0,-32 0 0,0 31 0,-32-31 0,0 0 0,30 0 0,-60 0 0,30 0 0,-32 32 0,32-32 0,-32 32 0,-1 31 0,2-30 0,-1 30 0,1-1 0,31 4 0,-32-36 0,32 2 0,0 0 0,0 0 0,32 0 0,-1-32 0,1 0 0,-1-32 0,-31 0 0,33 0 0,-1-30 0,0 29 0,-2-30 0,3-1 0,-1 33 0,-32-2 0,30 33 0,-30 0 0,0 0 0,0 33 0,0-2 0,-30 33 0,30-1 0,0 0 0,0-31 0,0 0 0,0 32 0,0-64 0,0 0 0,30 0 0,-30 0 0,33-64 0,-33 32 0,32-30 0,-32 29 0,31-30 0,2 31 0,-2 0 0,-31 32 0,0 0 0,0 0 0,31 32 0,-31 0 0,0-2 0,33 36 0,-33-36 0,0 34 0,0 0 0,0-33 0,31 2 0,-31-3 0,32 2 0,-32-32 0,31 0 0,2 0 0,-33 0 0,31-32 0,-31 2 0,0-3 0,32 2 0,-32-1 0,0 0 0,32 0 0,-32 0 0,0-31 0,0 30 0,0-29 0,0 30 0,0-32 0,0 33 0,0-1 0,31 0 0</inkml:trace>
  <inkml:trace contextRef="#ctx0" brushRef="#br0" timeOffset="114731.472">5618 13589 512,'0'0'0,"-31"0"0,31 0 0,0 0 0,-31 0 0,31-31 0,-32 31 0,1 0 0,-1 0 0,0 31 0,1-31 0,-2 31 0,33 1 0,-32-32 0,32 32 0,0 0 0,32-1 0,1 2 0,-2-33 0,33 31 0,-33 1 0,1 0 0,-1-32 0,0 30 0,-31 3 0,0 0 0,0-33 0,0 30 0,-31 2 0,0 0 0,31 0 0,-63-32 0,31 32 0,0-32 0,1 31 0,-34-31 0,33 0 0,32 0 0,0 0 0,0 0 0</inkml:trace>
  <inkml:trace contextRef="#ctx0" brushRef="#br0" timeOffset="116045.6034">6476 13652 512,'0'-32'0,"-31"32"0,31 0 0,0 0 0,-32 0 0,0 0 0,32 0 0,-31 32 0,-1 0 0,-1 0 0,3 32 0,-2-1 0,-1-1 0,33 4 0,0-4 0,0 2 0,33-32 0,-1-1 0,-2-31 0,3 0 0,-1 0 0,31-31 0,-31-33 0,-1 32 0,-31-30 0,33-4 0,-33 4 0,0-1 0,0-1 0,-33 0 0,2 32 0,-1 32 0,0-31 0,1 31 0,-1 31 0,-1-31 0,33 0 0,0 32 0,0-32 0,33 0 0,-1 32 0,-1-32 0,33 0 0,-33 0 0,2-32 0,29 32 0,-29 0 0,-1 0 0,-32 0 0,31 0 0,-31 0 0,0 0 0,0 32 0,0 0 0,-31-1 0,31 2 0,0 30 0,-32-1 0,32-29 0,0 0 0,32-3 0,-1 2 0,-31-32 0,31-32 0,2 32 0,-2-30 0,1-3 0,1-30 0,-2 31 0,-31-31 0,31 30 0,2-30 0,-33 31 0,31 32 0,-31 0 0,0 0 0,0 32 0,0 0 0,0-1 0,0 33 0,0 0 0,0-1 0,31-30 0,-31-3 0,33 2 0,-3 0 0,3-32 0,-33 0 0,32 0 0,0 0 0,-32-32 0,31-30 0,1-4 0,-32 4 0,32-34 0,-1 1 0,-31 32 0,33-33 0,-33 1 0,32 0 0,-32 32 0,30-1 0,-30 0 0,0 33 0,0-1 0,33 32 0,-33-31 0,0 62 0,0 1 0,0-1 0,0 33 0,0 0 0,-33 30 0,33 2 0,0 32 0,-30-34 0,30 1 0,0 1 0,0-1 0,0 0 0,0-31 0,0-1 0,0-30 0,0-33 0</inkml:trace>
  <inkml:trace contextRef="#ctx0" brushRef="#br0" timeOffset="116333.6322">7175 13716 512,'32'0'0,"-32"0"0,0 0 0,32 31 0,-1-31 0,34 0 0,-2 0 0,-31 0 0,31 0 0,0-31 0,1 31 0,-1-32 0,0 32 0,-31 0 0</inkml:trace>
  <inkml:trace contextRef="#ctx0" brushRef="#br0" timeOffset="116704.6693">8350 13081 512,'0'0'0,"0"0"0,0 0 0,0 0 0,0 31 0,-31 33 0,31 0 0,-32-1 0,32 32 0,-32 0 0,32 1 0,-33-33 0,33 32 0,0-31 0,33 0 0,-1-1 0,0-30 0,-1-3 0,1 2 0,-1-32 0,0 0 0,2-32 0,-1 2 0,-32-3 0</inkml:trace>
  <inkml:trace contextRef="#ctx0" brushRef="#br0" timeOffset="117496.7484">8159 13398 512,'0'0'0,"0"0"0,0 0 0,32-31 0,-1 31 0,2-33 0,-1 33 0,31-31 0,-31 31 0,30 0 0,-29 0 0,-1 0 0,-1 31 0,-31-31 0,33 64 0,-33 0 0,0-1 0,-33 1 0,2 31 0,31 1 0,-32-33 0,32-31 0,0 31 0,0-63 0,32 0 0,-1 0 0,2 0 0,-2-33 0,0 3 0,2-2 0,-2-31 0,0 30 0,2 2 0,-1-1 0,-1 32 0,-31 0 0,32 32 0,-32-32 0,0 31 0,0 2 0,32-2 0,-32 1 0,31-32 0,34 0 0,-35 0 0,3 0 0,29 0 0,-29-32 0,-1 1 0,-2-2 0,3 2 0,-1-1 0,-32 0 0,0 0 0,-32 1 0,32 31 0,-33 0 0,3 0 0,-35 31 0,35 1 0,-2 32 0,-1 0 0,3-33 0,30 33 0,0-1 0,0 0 0,30-31 0,3 0 0,29 0 0,3-32 0,-35 0 0,35 0 0,-34-32 0,1 32 0</inkml:trace>
  <inkml:trace contextRef="#ctx0" brushRef="#br0" timeOffset="117831.782">9905 13049 512,'0'0'0,"0"-31"0,0 31 0,0-33 0,0 33 0,0 0 0,0-31 0,0 31 0,0 31 0,0 2 0,0-2 0,0 32 0,0 1 0,0 0 0,-32 30 0,32-30 0,0 31 0,0-30 0,0-3 0,0 2 0,0-1 0,0 1 0,0-32 0,0 0 0,0-2 0</inkml:trace>
  <inkml:trace contextRef="#ctx0" brushRef="#br0" timeOffset="119131.9119">9588 13652 512,'31'0'0,"-31"32"0,0-32 0,33 63 0,-3-30 0,36-2 0,-35-31 0,32 0 0,-32 32 0,33-64 0,0 32 0,0-31 0,-34-2 0,34-30 0,-32 31 0,1-31 0,-2-1 0,0 32 0,2-31 0,-33 31 0,0-32 0,-33 64 0,33-31 0,-31 31 0,0 31 0,-2-31 0,33 64 0,-32 0 0,1-1 0,-2 1 0,33-1 0,0 1 0,33 0 0,-2-1 0,-31-31 0,65-32 0,-34 0 0,0 0 0,2 0 0,-33-32 0,31-31 0,0 30 0,2-62 0,-1 32 0,-1-1 0,1 1 0,0 31 0,-1 0 0,-31 1 0,32 31 0,-32 0 0,0 31 0,0 1 0,32 0 0,-32-1 0,0 34 0,0-3 0,0-30 0,0 32 0,0-33 0,32-31 0,-32 33 0,0-33 0,0 0 0,0-33 0,0 2 0,31-1 0,2-32 0,-33 33 0,63-33 0,-63 32 0,62 1 0,-29-1 0,-1 32 0,-1 0 0,-31 0 0,32 32 0,0-32 0,-1 31 0,1 1 0,0 1 0,1-2 0,-3-31 0,-30 31 0,33-31 0,29 0 0,-62-31 0,64 0 0,-33-2 0,3 1 0,-3 1 0,-31-33 0,31 0 0,2 33 0,-33-1 0,0 1 0,0 31 0,-33 0 0,2 0 0,31 0 0,-31 31 0,-3 1 0,3-1 0,0 2 0,31 30 0,0-31 0,31 31 0,0 1 0,-31-1 0,65-31 0,-34 31 0,2 1 0,-2-32 0,0 0 0,-31-2 0,0-30 0,-31 33 0,0-33 0,-2 0 0,-29 0 0,28-33 0,-28 33 0,29-30 0,3-2 0,-2 32 0</inkml:trace>
  <inkml:trace contextRef="#ctx0" brushRef="#br0" timeOffset="120284.0272">11811 13334 512,'0'0'0,"0"0"0,0 0 0,-32 33 0,32-2 0,0 33 0,0-33 0,-32 34 0,32-3 0,0-30 0,0 32 0,0 0 0,0-1 0,0-31 0,32-2 0,0 3 0,-32-33 0,30 0 0,36 0 0,-36-33 0,3-29 0,-2 30 0,0-32 0,2 1 0,-2 31 0,-31-31 0,0 63 0,32-31 0,-32 31 0,0 0 0,0 0 0,-32 0 0,32 31 0,0 32 0,0-31 0,0 31 0,0 1 0,0 0 0,0-1 0,32-30 0,-32-3 0,32 2 0,0-32 0,-1 32 0,1-64 0,0 32 0,-1-62 0,1 29 0,1-30 0,-33 31 0,31-31 0,-62 30 0,31-30 0,-33 63 0,1-32 0,1 0 0,-1 32 0,0-31 0,32 31 0,-31 0 0,31 0 0,31 0 0,-31 0 0,32 0 0,0-31 0,31 31 0,-30-33 0,29 33 0,1 0 0,2-32 0,-33 64 0,31-32 0,-32 33 0,-31-33 0,0 31 0,0 0 0,0 1 0,0 32 0,0-33 0,-31 2 0,-1-2 0,32 1 0,-31-32 0,31 32 0,0-32 0,0 0 0,0 0 0,31 0 0,-31 0 0,32-32 0,-1 32 0,-31-32 0,64 32 0,-33-31 0,2 31 0,-1 0 0,0 0 0,-2 31 0,3-31 0,-1 32 0,-2-32 0,-30 32 0,33-32 0,-1 30 0,32-30 0,-33 33 0,33-33 0,-33 33 0,1-33 0,0 0 0,0 0 0</inkml:trace>
  <inkml:trace contextRef="#ctx0" brushRef="#br0" timeOffset="120546.0534">12128 13049 512,'0'0'0,"0"0"0,0 0 0,0 0 0,0 0 0</inkml:trace>
  <inkml:trace contextRef="#ctx0" brushRef="#br0" timeOffset="195400.5381">2508 14986 512,'-63'-32'0,"63"32"0,-33 0 0,1 0 0,-31-32 0,32 32 0,-33 32 0,-32 0 0,34-32 0,-34 63 0,32-32 0,2 33 0,-2-32 0,64 32 0,0-33 0,0 33 0,31-1 0,33-30 0,0 29 0,31-29 0,-1 30 0,2 1 0,-32-2 0,30 2 0,-62 1 0,1-3 0,-33 34 0,-33-32 0,1-2 0,-31 34 0,-32-32 0,32-33 0,-32 33 0,-1-32 0,32-32 0,-31 0 0,32 0 0,-32-32 0,32 0 0,-2-31 0,34-1 0,-1 31 0,32 3 0</inkml:trace>
  <inkml:trace contextRef="#ctx0" brushRef="#br0" timeOffset="197025.7006">2698 15049 512,'0'0'0,"0"31"0,0-31 0,0 33 0,0 30 0,0 32 0,-32 1 0,32 30 0,-31-30 0,31 30 0,-32-30 0,1-1 0,31 1 0,0-32 0,0-33 0,0 0 0,0-31 0,0 0 0,0 0 0,0-31 0,31-33 0,1-31 0,-1 32 0,1-33 0,0 32 0,31 33 0,-30 0 0,-1 31 0,-2 0 0,3 31 0,-33 33 0,0-1 0,31 32 0,-31-31 0,32 32 0,1-34 0,-2 1 0,0-30 0,2-1 0,29-32 0,-30 0 0,32-32 0,-32-1 0,31-30 0,-31 1 0,0-2 0,-1 0 0,-31 1 0,32 32 0,-64-2 0,1 33 0,-1 0 0,0 33 0,-31-2 0,31 32 0,1-31 0,31 31 0,0-63 0,0 33 0,31-2 0,1-31 0,31 0 0,-31 0 0,31-31 0,32 31 0,-31-33 0,0 2 0,-32-1 0,0 0 0,31 0 0,-32 1 0,-31 0 0,31-2 0,-31 33 0,-31 0 0,0 33 0,-1-2 0,1 32 0,-1 1 0,0 0 0,-1-2 0,33 1 0,0-30 0,33 31 0,-1-33 0,0 1 0,31-32 0,-32 0 0,33 0 0,-33 0 0,1-32 0,1 1 0,-2-1 0,0-63 0,-31 31 0,-31 0 0,31 33 0,-31-1 0,-2 32 0,1-32 0,-32 32 0,33 0 0,0 0 0,-1 0 0,1 0 0,31 0 0,0 0 0,0 0 0,0-32 0,31 32 0,32-31 0,-32 31 0,33 0 0,1 0 0,-3 0 0,1 31 0,-31 1 0,1 32 0,-1-33 0,-1 33 0,-31 0 0,0-1 0,0-31 0,-31-32 0,31 32 0,0-32 0,0 0 0,0-32 0,0 0 0,31-31 0,-31-32 0,32-1 0,-32-63 0,63 32 0,-31-31 0,-1 30 0,34 1 0,-33 32 0,31-1 0,-31 34 0,31 30 0,-63 0 0,32 32 0,-32 32 0,0 0 0,0 30 0,-32 34 0,32 32 0,0-1 0,0-1 0,0 1 0,0 0 0,0-32 0,32 1 0,-32-32 0,0-33 0,31 0 0,-31-31 0,0 0 0,0 0 0</inkml:trace>
  <inkml:trace contextRef="#ctx0" brushRef="#br0" timeOffset="197225.7206">4445 15715 512,'0'0'0,"0"0"0,32 0 0,-32 0 0,62 0 0,3 33 0,30-66 0,0 33 0,0 0 0,-32 0 0,-30 0 0</inkml:trace>
  <inkml:trace contextRef="#ctx0" brushRef="#br0" timeOffset="197664.7645">5905 15493 512,'32'-31'0,"-32"31"0,-32-31 0,32 31 0,0-33 0,-31 33 0,-34 0 0,3 0 0,29 33 0,-29-2 0,28 0 0,34 2 0,0-2 0,0 32 0,34 1 0,-2-33 0,31 33 0,32 1 0,-32-34 0,-31 0 0,0 33 0,-1-32 0,-31-1 0,-31 2 0,-1-2 0,-31 0 0,-2 2 0,3-33 0,-1 0 0,-3 0 0,35 0 0,0-33 0,-1 2 0</inkml:trace>
  <inkml:trace contextRef="#ctx0" brushRef="#br0" timeOffset="198979.8959">6255 15620 512,'0'0'0,"0"0"0,0 0 0,0 0 0,0 0 0,-32 0 0,-1 33 0,3 29 0,-3 2 0,-30 1 0,31-3 0,0 2 0,32-32 0,0 32 0,32-33 0,0 0 0,31 2 0,33-33 0,-34 0 0,34-33 0,32 2 0,-66-33 0,34 1 0,-32-32 0,-33 31 0,1-32 0,1 65 0,-33 0 0,-33-2 0,1 33 0,-32 33 0,2 29 0,-3 2 0,34 1 0,0-3 0,-2 2 0,66-32 0,-33-1 0,31 2 0,33-33 0,-32 0 0,30 0 0,-29-33 0,30 2 0,1-33 0,-33-30 0,33 29 0,-33 1 0,2 33 0,-3 31 0,-30 0 0,0 0 0,0 31 0,-30 33 0,30 1 0,0-34 0,0 32 0,0-31 0,0 0 0,30-1 0,-30-31 0,33 0 0,-33 0 0,32-31 0,0-33 0,-1 1 0,1-1 0,-32 1 0,32 30 0,-1 33 0,-31 0 0,0 33 0,33-2 0,-33 1 0,32 32 0,-32-33 0,30 1 0,-30 0 0,65 0 0,-35-1 0,3-31 0,30-31 0,-30 31 0,29-32 0,2-32 0,-1 2 0,-30-34 0,-2 32 0,-31 0 0,0 33 0,-31 31 0,-2 0 0,1 31 0,-31 2 0,31-2 0,-30 33 0,29-33 0,1 34 0,32-3 0,0-30 0,32 0 0,32 0 0,-1-32 0,32 0 0,-31-32 0,30 0 0,-29-31 0,-2-1 0,0-32 0,1 34 0,-33-2 0,2 32 0,-1 32 0,-32 0 0,0 0 0,0 0 0,0 32 0,0-1 0,0 2 0,0 29 0,32 2 0,-1 1 0,32-3 0,-32-30 0,34 32 0,-65-64 0,31 31 0,-31-31 0,0 33 0,-31-33 0,-1 31 0,-1-31 0,-29 0 0,-1-31 0,31 31 0,0 0 0</inkml:trace>
  <inkml:trace contextRef="#ctx0" brushRef="#br0" timeOffset="199355.9336">9302 15557 512,'32'-31'0,"-32"31"0,0 0 0,0-33 0,32 2 0,-64 0 0,32-2 0,-32 2 0,-31-1 0,0 32 0,-2 32 0,3-1 0,-1 2 0,30-2 0,1 33 0,32-1 0,0-32 0,0 33 0,32-33 0,31 33 0,2-32 0,-2 1 0,-1-33 0,-29 0 0</inkml:trace>
  <inkml:trace contextRef="#ctx0" brushRef="#br0" timeOffset="199626.9607">9271 15113 512,'-32'0'0,"32"0"0,0 0 0,0 63 0,0 1 0,0 31 0,0 32 0,-33 0 0,33-1 0,0-30 0,0 31 0,0-32 0,0 0 0,33-62 0,-33 30 0,0-63 0,0 0 0,32 0 0</inkml:trace>
  <inkml:trace contextRef="#ctx0" brushRef="#br0" timeOffset="200050.003">10286 15240 512,'33'0'0,"-33"-32"0,0 32 0,31-64 0,-31 64 0,-31-31 0,-2 31 0,-29 0 0,-3 0 0,-29 0 0,30 0 0,0 31 0,32-31 0,0 32 0,32 0 0,32 31 0,0 1 0,64-1 0,-34 1 0,34-33 0,-32 33 0,0-1 0,-64-30 0,0-2 0,0 0 0,-33-31 0,-29 33 0,-3-33 0,-29 0 0,30 0 0,0-33 0,32 33 0,-31-31 0,31 0 0,32 31 0</inkml:trace>
  <inkml:trace contextRef="#ctx0" brushRef="#br0" timeOffset="201082.1062">10541 14764 512,'31'0'0,"-31"0"0,0 32 0,0-32 0,32 31 0,-32 0 0,0 33 0,0 32 0,-32-1 0,1 0 0,31 1 0,-32-2 0,0 1 0,32-31 0,0-1 0,0-30 0,32-2 0,-32-31 0,0 0 0,32 0 0,-1-64 0,1 1 0,0-1 0,31-31 0,-30 32 0,-3-1 0,3 64 0,-1-31 0,-32 62 0,0-31 0,0 64 0,0-1 0,0-30 0,-32 62 0,32-32 0,0 1 0,32-33 0,-32 0 0,63 2 0,-31-2 0,31-31 0,0-31 0,1-33 0,-31 33 0,30-33 0,-31 1 0,-32 63 0,0 0 0,-32 0 0,-1 31 0,3-31 0,-35 32 0,65-1 0,-32 2 0,32-2 0,32-31 0,-32 31 0,65-31 0,-35 0 0,35 0 0,-2-31 0,-1 0 0,3-2 0,-34-61 0,33 30 0,-33-31 0,1 32 0,1-33 0,-33 32 0,0 0 0,0 2 0,0-2 0,0 1 0,0-1 0,0 1 0,0 30 0,31 2 0,-31 31 0,0-32 0,32 64 0,-32-32 0,0 31 0,0 2 0,32-1 0,-32 63 0,0-32 0,0 32 0,-32 0 0,32 1 0,0-32 0,32 30 0,-32 1 0,31-31 0,1-1 0,-32-30 0,32-2 0,-32 0 0,0 2 0,30-33 0,-30 0 0,0 0 0</inkml:trace>
  <inkml:trace contextRef="#ctx0" brushRef="#br0" timeOffset="201550.153">11494 15240 512,'0'0'0,"0"0"0,31 0 0,0-32 0,1 32 0,32 0 0,31-32 0,-1 32 0,35 0 0,-34 0 0,-32 0 0,1 0 0,-33 0 0,1 0 0,-32 0 0,-32 0 0,1 32 0,-1-32 0,-32 32 0,33-32 0,-2 31 0,33-31 0,-31 33 0,31-2 0,31 1 0,2-1 0,-2 2 0,33 29 0,-32-29 0,31-2 0,0 1 0,-63-1 0,32 2 0,-32-2 0,0-31 0,0 0 0,-32 31 0,1 2 0,-1-33 0,-31 31 0,31 1 0,0-32 0</inkml:trace>
  <inkml:trace contextRef="#ctx0" brushRef="#br0" timeOffset="202359.2339">1619 17495 512,'0'0'0,"0"0"0,0 0 0,0 0 0,0 0 0,32 0 0,0 0 0,31 0 0,0 0 0,-30 0 0,29 0 0,2-33 0,0 33 0,-1 0 0,1 0 0,-33 0 0,1 0 0,0 0 0,-32 0 0</inkml:trace>
  <inkml:trace contextRef="#ctx0" brushRef="#br0" timeOffset="204579.4559">2826 16795 512,'0'0'0,"-33"0"0,33 0 0,0 32 0,0-32 0,0 32 0,0 31 0,0 32 0,0 1 0,-30 63 0,30-32 0,-33 0 0,1-32 0,32 1 0,0-1 0,0-64 0,0 1 0,0-1 0,-32-31 0,32-31 0,0 31 0,32-32 0,0-32 0,1 2 0,-3 29 0,3 33 0,-1-31 0,-2 62 0,3-31 0,30 33 0,-30-33 0,29 31 0,2-31 0,-1-31 0,1 31 0,0-33 0,-1 2 0,-31-1 0,31-32 0,-30 2 0,-3-3 0,2 1 0,-32 33 0,0 0 0,-32 31 0,2 31 0,-3 0 0,1 33 0,1 1 0,-1-3 0,0 2 0,32-32 0,0-1 0,32-31 0,-32 33 0,32-66 0,-1 33 0,1-31 0,1-1 0,-33-1 0,30-29 0,2 62 0,-32-31 0,0 62 0,0-31 0,0 62 0,0-29 0,0 30 0,0-30 0,32-33 0,-32 31 0,31-31 0,2 0 0,-1-31 0,0-2 0,-32-30 0,31-1 0,1 2 0,-1-67 0,0 35 0,2-1 0,-33 0 0,31 30 0,-31 2 0,0 63 0,32 0 0,-64 0 0,32 63 0,0-31 0,-31 63 0,-2 1 0,33-32 0,-31-2 0,31 2 0,0 1 0,0-65 0,31 31 0,-31-31 0,33-31 0,-2-2 0,1 1 0,1-32 0,29 2 0,1-2 0,-31 32 0,1 32 0,-1 0 0,-1 32 0,-31-32 0,0 64 0,0-33 0,-31 33 0,-1-1 0,-1 1 0,1-2 0,32 3 0,0-34 0,32-31 0,1 33 0,-1-66 0,-1 33 0,33-31 0,-33-1 0,32-32 0,-30 2 0,-1 29 0,0 1 0,-2 1 0,-30 31 0,0 31 0,0 1 0,-30 1 0,30 29 0,-32 2 0,32-32 0,0-1 0,0 2 0,32-2 0,-32-31 0,30 0 0,3 0 0,-1-31 0,-2-2 0,35-30 0,-34-1 0,2 2 0,-2-34 0,0 1 0,33-1 0,-32 1 0,-1 31 0,-31 1 0,0 31 0,0 0 0,33 32 0,-33-31 0,0 31 0,0 0 0,0 0 0,0 0 0,0 63 0,-33 0 0,33 33 0,-31-1 0,-1 1 0,1-34 0,31 34 0,-33-32 0,2-2 0,31 3 0,0-34 0,-31-31 0,31 0 0,0 0 0,0 0 0,0 0 0,0 0 0,0 0 0,0 0 0,0 0 0,0 0 0,0 0 0,0 0 0,0 0 0,0 0 0,0 0 0,0 0 0,0 0 0,0 0 0,0 0 0,0 0 0,0 0 0,0 0 0,0 0 0,0 0 0,0 0 0,0 33 0,0-33 0,31 0 0,-62 0 0,31 0 0,31 0 0,-31 31 0,0-31 0,0 0 0,0 0 0,0 0 0,0 0 0,0 0 0,0 0 0,0-31 0,0 31 0,0 0 0,0 31 0,0-31 0,0 0 0,0 0 0,0 0 0,-31 0 0,31-31 0,0 31 0,0 0 0,31 0 0,-31 0 0,0 31 0,0-31 0,0 0 0,0 0 0</inkml:trace>
  <inkml:trace contextRef="#ctx0" brushRef="#br0" timeOffset="205985.5963">4889 17684 512,'-31'0'0,"31"0"0,0 0 0,31 0 0,-31-31 0,32-1 0,-1-1 0,33 2 0,0 31 0,-1-31 0,0 31 0,-31 0 0,1 0 0,-3 0 0,-30 31 0,0 0 0,0 2 0,-30-1 0,-35 32 0,2-33 0,0 0 0,31 33 0,-31-32 0,30-32 0,2 31 0,31-31 0,0 0 0,31 0 0,2 0 0,-2 0 0,33 0 0,-1 0 0,0 0 0,2-31 0,29-1 0,-30 1 0,31-2 0,-32 2 0,2 0 0,-3-2 0,-29 2 0,-33-1 0,31 32 0,-31-33 0,-31 2 0,-2 31 0,3 0 0,-36 31 0,4 2 0,30 30 0,-31-30 0,31 29 0,-32 2 0,97-64 0,-33 32 0,31-32 0,-31 0 0,64 0 0,-33-32 0,32 1 0,-32-33 0,35 33 0,-36-33 0,34 32 0,-64-1 0,31 2 0,-31 62 0,0-31 0,0 33 0,-31-1 0,31 32 0,0-33 0,0 0 0,0 2 0,31-2 0,34-31 0,-34 32 0,64-32 0,-31 0 0,-1-32 0,-30 32 0</inkml:trace>
  <inkml:trace contextRef="#ctx0" brushRef="#br0" timeOffset="206262.6242">4539 17208 512,'0'0'0</inkml:trace>
  <inkml:trace contextRef="#ctx0" brushRef="#br0" timeOffset="207056.7036">7270 17113 512,'0'-31'0,"-31"31"0,31-33 0,0 1 0,-32 1 0,32-1 0,-63 0 0,31 1 0,-63-1 0,31 32 0,-31 0 0,31 32 0,1-1 0,-1-31 0,33 32 0,-1 0 0,32-1 0,32 1 0,-1 1 0,33-2 0,-33 33 0,65-33 0,-32 33 0,-2-32 0,1 30 0,-30 2 0,-1-32 0,0 1 0,-32-2 0,0 0 0,-32 0 0,0 2 0,-31-33 0,-1 32 0,0-32 0,2 0 0,-3 0 0,1 0 0,33-32 0,-32 32 0,63-33 0,-33 2 0,33 0 0</inkml:trace>
  <inkml:trace contextRef="#ctx0" brushRef="#br0" timeOffset="210022.0001">6984 17144 512,'0'0'0,"0"0"0,0 0 0,0 0 0,0 33 0,-31 30 0,31 1 0,-31 31 0,31 32 0,-33-32 0,33 1 0,-31-1 0,0-32 0,31 1 0,0-2 0,-33-62 0,33 33 0,0-33 0,0-33 0,0 66 0,0-66 0,0 33 0,0-31 0,0-33 0,0 1 0,0-32 0,33 31 0,-33 1 0,31-32 0,0 31 0,2 1 0,-2-1 0,33 1 0,-34 31 0,35-31 0,-33 30 0,-1 33 0,1 0 0,0 0 0,-1 0 0,2 0 0,-33 0 0,0-31 0,32 31 0,-2 0 0,3-31 0,-1-2 0,-2 1 0,3 1 0,-2-1 0,1 0 0,1 1 0,-2 31 0,-31 0 0,0 0 0,0 31 0,-31 1 0,31 63 0,-33-31 0,1 31 0,1-31 0,-2-1 0,33 1 0,0-1 0,0-30 0,33-2 0,-2 0 0,1 0 0,1-31 0,29-31 0,2 0 0,-33-33 0,34 32 0,-34-63 0,33 0 0,-34 32 0,3 30 0,-33 2 0,0 31 0,32 0 0,-64 0 0,32 0 0,0 64 0,0-1 0,-33 32 0,33-31 0,0-1 0,0 1 0,0-2 0,0-62 0,33 0 0,-1 0 0,0 0 0,-32-62 0,31 31 0,32-34 0,-31-30 0,0 0 0,32 32 0,-64-1 0,32 33 0,0-2 0,-32 33 0,31 0 0,-31 33 0,0-2 0,-31 33 0,31-1 0,-32 1 0,32-33 0,0 0 0,0 2 0,0-33 0,0 0 0,32 0 0,-32 0 0,31-33 0,1-29 0,-1-2 0,0 1 0,2-1 0,-1 33 0,-1-2 0,2 33 0,-33 0 0,0 64 0,31-33 0,-31 33 0,31 0 0,-31-1 0,0 1 0,33-33 0,-33-31 0,31 0 0,-31 0 0,31 0 0,2-31 0,-1-33 0,-1 1 0,1-1 0,0-31 0,31 64 0,-63-34 0,33 65 0,-33 0 0,0 32 0,0 1 0,0 29 0,0-29 0,-33 30 0,33-31 0,33 0 0,-33-32 0,0 0 0,0 0 0,30 0 0,3-32 0,-1 0 0,-2 0 0,3-32 0,-1 2 0,-2 29 0,3-30 0,-33 63 0,32 0 0,-32 0 0,0 63 0,0-30 0,-32 29 0,32-29 0,32-2 0,-32 33 0,0-64 0,0 32 0,31-32 0,1 0 0,-32-32 0,32 0 0,-1 0 0,-31-32 0,65 33 0,-65-33 0,32 32 0,-32 32 0,0 0 0,0 32 0,0 1 0,0 29 0,0-29 0,0 30 0,30-31 0,3 0 0,-33-1 0,31 0 0,33-31 0,-34 0 0,36 0 0,-4 0 0,-30-31 0,31 0 0,2-1 0,-2-32 0,-1 33 0,-29-33 0,-2 33 0,1-34 0,-32 34 0,0-33 0,0 33 0,-32 31 0,1-32 0,-2 32 0,3 0 0,-2 0 0,0 32 0,32 31 0,-31 0 0,31 2 0,31-3 0,-31 34 0,32-1 0,30 0 0,-29 1 0,30-1 0,-63 1 0,33 30 0,-33-63 0,0 32 0,-65-30 0,34-34 0,-32 33 0,-32-33 0,30-31 0,-30 0 0,33 0 0,-4 0 0,3-31 0,32 0 0,31-2 0,-31-30 0,62 30 0,-31-29 0,64-2 0,-1 1 0,1-1 0,30 33 0,3 31 0,-2 0 0,-32 0 0,0 0 0,1 31 0,0 0 0,-2-31 0,-62 33 0</inkml:trace>
  <inkml:trace contextRef="#ctx0" brushRef="#br0" timeOffset="210336.0313">9271 16764 512,'0'0'0,"-32"0"0,64 0 0,-32 0 0,-32 0 0</inkml:trace>
  <inkml:trace contextRef="#ctx0" brushRef="#br0" timeOffset="213597.3576">10890 17621 512,'0'0'0,"0"0"0,0 0 0,0 0 0,0 0 0,0 0 0,0 0 0,0 0 0,0 0 0,0-33 0,32 33 0,-1-31 0,1 31 0,0 0 0,31 0 0,-31 0 0,31 0 0,-30 0 0,29 0 0,2 0 0,-33 0 0,3 31 0,28-31 0,-29 33 0,-33-1 0,31-32 0,-31 0 0,0 0 0</inkml:trace>
  <inkml:trace contextRef="#ctx0" brushRef="#br0" timeOffset="214298.4277">12287 16541 512,'-32'0'0,"0"-32"0,32 32 0,-31 0 0,-1 0 0,0 0 0,0 0 0,32 0 0,-31 0 0,31 0 0,0 32 0,31 0 0,-31 32 0,32 0 0,0-1 0,0 0 0,-1 32 0,1-31 0,31 32 0,-31-1 0,-32-32 0,33 32 0,-2-31 0,-31 32 0,-31-34 0,31 34 0,-33-32 0,1-2 0,-31 2 0,31-1 0,-31 1 0,-1-33 0,0 2 0,2-1 0,-1-32 0,-3-32 0,4 32 0,-1-33 0,31 33 0,-31-31 0,63 0 0,-33 31 0,33-33 0,0 33 0</inkml:trace>
  <inkml:trace contextRef="#ctx0" brushRef="#br0" timeOffset="216312.6291">12763 17399 512,'0'0'0,"-64"-33"0,64 66 0,0-33 0,-31 0 0,-1 0 0,1 31 0,-1-31 0,0 32 0,32 1 0,-33-2 0,3 0 0,30 0 0,0 34 0,0-1 0,0-2 0,0 2 0,30-32 0,3-1 0,-1 2 0,-32-33 0,32 0 0,-1-33 0,32 2 0,-31-1 0,0-32 0,-1-31 0,-31 32 0,33-1 0,-33 2 0,0-3 0,0 65 0,0-31 0,0 31 0,0 31 0,0 1 0,0 32 0,0-2 0,0 3 0,-33-34 0,66 33 0,-33-33 0,0 2 0,32-33 0,-32-33 0,0 33 0,32-62 0,-32-2 0,30-1 0,-30 3 0,33-34 0,-33 32 0,0 2 0,32 30 0,-32 32 0,30 0 0,3 0 0,-33 32 0,0 30 0,32 34 0,-32-1 0,0-31 0,31 32 0,-31-34 0,33-29 0,-33-33 0,31 0 0,-31-33 0,0-29 0,31-2 0,-31-32 0,33 1 0,-33-1 0,0 34 0,31-2 0,-31 64 0,0 0 0,32 0 0,-32 64 0,0-2 0,0 34 0,0-32 0,0 31 0,32-32 0,-32-30 0,0-2 0,0-31 0,32-31 0,-32-2 0,0 2 0,31-65 0,-31 34 0,0-3 0,32 1 0,-32 33 0,0 0 0,32 31 0,-32 31 0,31 0 0,-31 33 0,32-32 0,-32 32 0,33 31 0,-33-63 0,62 32 0,-29-33 0,-33 0 0,30-31 0,3-31 0,-2 0 0,0-33 0,2 32 0,-1-63 0,-32 64 0,31-34 0,-31 1 0,32 33 0,-32 0 0,-32 31 0,32-32 0,0 32 0,-31 0 0,31 0 0,-32 0 0,-1 0 0,33 32 0,-31-1 0,31 0 0,0 2 0,-31-2 0,31 34 0,0-3 0,0 2 0,0-1 0,31 1 0,-31 0 0,31-1 0,2-32 0,-1-31 0,-1 0 0,1-31 0,0-1 0,-1 1 0,-31-2 0,32-29 0,-32-2 0,0 32 0,0-1 0,0 2 0,0 0 0,0 31 0,0 0 0,-32 0 0,32 31 0,0 0 0,0-31 0,0 33 0,32-1 0,-32-1 0,0 2 0,33-33 0,-33 31 0,32-31 0,-2 0 0,3-31 0,-33-2 0,31 2 0,-31-34 0,31-28 0,2-3 0,-33-31 0,0-1 0,0 1 0,30 1 0,-30-34 0,0 33 0,0 2 0,33 29 0,-33-31 0,33 62 0,-33 35 0,0-3 0,31 33 0,-31 63 0,0-30 0,0 62 0,0 32 0,-31 0 0,31 31 0,0 2 0,0-2 0,31-30 0,-31 30 0,31-31 0,1-32 0,0-31 0,-1-32 0,2-1 0,-1-31 0</inkml:trace>
  <inkml:trace contextRef="#ctx0" brushRef="#br0" timeOffset="217538.7517">15366 17366 512,'0'0'0,"-32"0"0,32 0 0,-30 0 0,30 0 0,-33 0 0,33-31 0,-31 31 0,-1 0 0,32 0 0,-32 0 0,0 0 0,1 0 0,-1 0 0,32 31 0,-32 2 0,1 30 0,31 1 0,-32-2 0,32 3 0,32-1 0,-32-2 0,31-29 0,-31-2 0,32 1 0,-32-32 0,63 0 0,-31-32 0,-32-32 0,32 2 0,0-34 0,-1 1 0,2 31 0,-33 1 0,30 30 0,2 2 0,1 31 0,-33 0 0,0 0 0,30 31 0,-30 33 0,0 1 0,0-3 0,0 34 0,-30-1 0,30 0 0,-33 1 0,33-1 0,0 1 0,-32-34 0,32 34 0,-30-32 0,-3-2 0,2 1 0,-1 2 0,0-2 0,0-31 0,1 0 0,-1-32 0,0 0 0,1 0 0,-1-32 0,-1-31 0,2 31 0,0-33 0,-2-29 0,2 30 0,31 33 0,0-1 0</inkml:trace>
  <inkml:trace contextRef="#ctx0" brushRef="#br0" timeOffset="219056.9035">15906 17526 512,'0'0'0,"-31"0"0,31 0 0,-33 0 0,3 0 0,30 31 0,-32-31 0,-1 0 0,33 0 0,-30 0 0,-3 0 0,1 0 0,32 31 0,-32-31 0,32 33 0,-31-33 0,31 63 0,0-30 0,0 29 0,0-29 0,0 30 0,31-32 0,1 33 0,-32-33 0,32-31 0,1 0 0,-3 0 0,3-31 0,-1-33 0,-32 1 0,30-1 0,3 2 0,-33-2 0,31 32 0,-31-1 0,0 2 0,0 31 0,31 0 0,-31 0 0,0 31 0,0 34 0,0-34 0,0 33 0,0-33 0,0 2 0,0-2 0,-31-31 0,62 0 0,-31 0 0,0-31 0,34-2 0,-34-29 0,0-2 0,31-1 0,-31 34 0,31-31 0,-31 29 0,33 33 0,-33 0 0,31 0 0,-31 64 0,31-2 0,-31 3 0,0-1 0,32-2 0,-32 2 0,33-32 0,-33-1 0,31-62 0,-31 31 0,32-32 0,-32-32 0,0 2 0,0-2 0,0-32 0,0 65 0,32 0 0,-32-2 0,0 33 0,0 0 0,31 64 0,-31-33 0,0 33 0,32-1 0,-32 1 0,0 0 0,32-33 0,-32-31 0,30 32 0,-30-32 0,33-32 0,-33 1 0,33-33 0,-33 0 0,30 1 0,-30-1 0,33 33 0,-33 0 0,31-2 0,0 33 0,-31 33 0,33-2 0,-1 31 0,-1 3 0,1-1 0,0-2 0,-1-29 0,0-2 0,-31-31 0,33 32 0,-2-64 0,1 32 0,1-31 0,-33-33 0,31 0 0,-31 33 0,31-34 0,-31 3 0,0-2 0,0 1 0,-31 30 0,31 2 0,0 0 0,-31-1 0,-2 32 0,1 0 0,1 0 0,-2 32 0,2-1 0,31 0 0,-31 33 0,31 1 0,0-3 0,0 2 0,31-1 0,0 1 0,2 0 0,-2-33 0,34 32 0,-34-30 0,33-2 0,-2-31 0,34 0 0,-64 0 0,0 0 0</inkml:trace>
  <inkml:trace contextRef="#ctx0" brushRef="#br0" timeOffset="220966.0943">17717 17748 512,'0'0'0,"-33"0"0,33 0 0,0 0 0,0 0 0,0 0 0,0 0 0,0 0 0,33-31 0,-33 31 0,31 0 0,33 0 0,-64 0 0,63 0 0,-32 0 0,33 0 0,-32 31 0,31-31 0,-31 0 0,1 31 0,29-31 0,-29 33 0,-3-2 0,3-31 0,-33 32 0</inkml:trace>
  <inkml:trace contextRef="#ctx0" brushRef="#br0" timeOffset="221703.1681">19209 17144 512,'0'0'0,"-32"-31"0,32 31 0,-63-31 0,31 31 0,-1 0 0,-30 0 0,31-33 0,-30 33 0,29 0 0,-30 0 0,30 0 0,-29 0 0,29 33 0,3-33 0,-36 31 0,66 0 0,-31 2 0,31 30 0,0-31 0,0 31 0,31 1 0,3-33 0,-2 34 0,-2-3 0,34 2 0,-33-32 0,2 32 0,30-33 0,1 33 0,-33-33 0,1 1 0,0-1 0,-1-31 0,-31 33 0,0-2 0,-31-31 0,-1 31 0,0 2 0,1-1 0,-33-32 0,1 31 0,30 2 0,-29-33 0,-1 31 0,-3-31 0,4 0 0,-2 0 0,33 0 0,31 0 0,-32 0 0,32 31 0</inkml:trace>
  <inkml:trace contextRef="#ctx0" brushRef="#br0" timeOffset="223397.3375">19463 17812 512,'0'0'0,"-33"0"0,33 0 0,-63 0 0,31 0 0,2 0 0,-3 0 0,0 31 0,3-31 0,30 32 0,-32-1 0,32 2 0,0-2 0,0 33 0,0-1 0,32-30 0,-32 29 0,30-30 0,3 0 0,30-32 0,-31-32 0,0 0 0,-1 1 0,2 0 0,-2-33 0,-31 32 0,31-1 0,-31 2 0,33 31 0,-33 0 0,0 0 0,0 0 0,0 31 0,-33 2 0,33-1 0,0 32 0,0-33 0,0 0 0,33 1 0,-33 0 0,32-32 0,-32 0 0,0 0 0,31 0 0,0-32 0,-31 0 0,33-30 0,-2-2 0,1-1 0,-32-30 0,33 1 0,-2-1 0,-31-1 0,31-30 0,-31 30 0,0 1 0,33-1 0,-33 1 0,0 31 0,0 32 0,30 32 0,-30 0 0,0 0 0,-30 32 0,30 32 0,0 31 0,0 32 0,0 0 0,-33-1 0,66 3 0,-33-34 0,30-1 0,-30 1 0,32-30 0,1-1 0,-3-33 0,3-31 0,-1 0 0,0-64 0,-1 33 0,-31-65 0,32 32 0,0-30 0,-32 61 0,31-29 0,1 29 0,-32 2 0,0 31 0,0 0 0,0 31 0,33 2 0,-33 29 0,0 2 0,0 32 0,0-34 0,30 3 0,-30-1 0,33-33 0,-1-31 0,-32 0 0,30-31 0,-30-33 0,64-1 0,-64 3 0,32-2 0,1 1 0,-33-1 0,31 33 0,0 31 0,-31 0 0,32 0 0,-32 62 0,32 2 0,-32-1 0,31 1 0,-31 0 0,32-1 0,1-30 0,-33-2 0,31-62 0,-31-2 0,32 2 0,-32-34 0,32-30 0,-32 32 0,31 32 0,-31-2 0,0 2 0,0 31 0,0 31 0,0 2 0,32-2 0,-32 32 0,0 1 0,0 0 0,32-32 0,-32-32 0,0 0 0,32-32 0,-32-1 0,31-29 0,-31-2 0,33 1 0,-33-1 0,0 33 0,30-2 0,2 33 0,0 0 0,-32 33 0,31 29 0,2-29 0,-1 30 0,31-32 0,-31 33 0,30-33 0,-29 2 0,30-33 0,-30 0 0,29 0 0,-29-33 0,29 2 0,3 0 0,-34-33 0,1 64 0</inkml:trace>
  <inkml:trace contextRef="#ctx0" brushRef="#br0" timeOffset="223686.3663">20447 17082 512,'-33'0'0,"3"31"0,30 0 0,-32-31 0,-1 33 0</inkml:trace>
  <inkml:trace contextRef="#ctx0" brushRef="#br0" timeOffset="255185.516">12921 15144 512,'0'0'0,"-30"0"0,30 0 0,0 0 0,30 0 0,-30 0 0,33-31 0,-1 31 0,-2 0 0,3-33 0,30 2 0,1 0 0,-33 31 0,33-32 0,0 32 0,-1-32 0,1 0 0,-1 32 0,-30 0 0,62 0 0,-65-31 0,34 62 0,-33-31 0,2 0 0,-1 0 0,-1 0 0,-31 0 0,0 0 0,0 0 0,0 0 0,0 0 0,0 32 0,0-32 0,0 0 0</inkml:trace>
  <inkml:trace contextRef="#ctx0" brushRef="#br0" timeOffset="258735.871">14254 14954 512,'0'0'0,"0"0"0,0 0 0,0 0 0,0 32 0,0-32 0,33 32 0,0-1 0,-2-31 0,-31 0 0,63 0 0,-31 0 0,-1-31 0,2-1 0,-1 0 0,-1-31 0,1 30 0,0-29 0,-2-3 0,3-30 0,-33 32 0,32-1 0,-32 0 0,0 34 0,-32-2 0,32 32 0,-33 32 0,3 31 0,-2-32 0,0 65 0,1-1 0,-1 1 0,-1 30 0,33-30 0,0 30 0,0-30 0,33-32 0,-1 30 0,-1-61 0,1-2 0,0-31 0,-2 0 0,3-31 0,30-2 0,-30-61 0,-2 30 0,0-32 0,33-30 0,-64 30 0,31 1 0,2 32 0,-33-1 0,32 32 0,-32 32 0,0 0 0,0 32 0,0 32 0,-32-1 0,-1 1 0,33-1 0,0 1 0,0-2 0,0-29 0,0-33 0,33-33 0,-33 2 0,63-32 0,-31-1 0,-32 0 0,63-30 0,-31 30 0,-32 0 0,32 33 0,31 31 0,-63 31 0,33 1 0,-3 31 0,-30 2 0,0 30 0,32-32 0,-32 1 0,33-2 0,-3-29 0,-30-33 0,33 0 0,-1 0 0,0-33 0,-1-29 0,32-2 0,-31 1 0,0-1 0,31 1 0,-30 30 0,-1 2 0,31-1 0,-32 0 0,34 32 0,-34 0 0,0-31 0,33 31 0,-33 0 0,-31 0 0,0 0 0,0 0 0,32 0 0,-32-32 0,-32 32 0,32 0 0,-31-32 0,0 0 0,-2 32 0,-29 0 0,28 0 0,3 32 0,-33 32 0,34-1 0,30 0 0,0 2 0,0 30 0,0-32 0,30 32 0,3-31 0,-2 31 0,34-32 0,-34 33 0,33-1 0,-2-31 0,3 30 0,-34-30 0,1 31 0,0-30 0,-32-3 0,0 2 0,-32-1 0,32-63 0,-32 33 0,1-33 0,-2 0 0,-30-33 0,32-30 0,-33 31 0,-1-62 0,34-2 0,0 1 0,-2-32 0,3-1 0,30 34 0,30-2 0,3 32 0,29 0 0,3-30 0,-1 62 0,30 0 0,2 1 0,-33-2 0,31 2 0,-28 31 0,28-31 0,-63-1 0,34 32 0,-34-33 0,1 33 0,0 0 0,-32 0 0,0 0 0,-32-31 0,0 31 0,-31 0 0,30 31 0,2 2 0,-33 30 0,34 1 0,-3 31 0,0-32 0,3 1 0,30-33 0,0 33 0,0-64 0,0 0 0,30 0 0,3-32 0,0 0 0,-3-32 0,3 2 0,-2-2 0,0 32 0,2-32 0,-1 33 0,-32 31 0,31 0 0,1 31 0,0 33 0,-1-32 0,0 32 0,2-2 0,-33 2 0,31 0 0,34-1 0,-34 1 0,0-1 0,2 1 0,-33-33 0,30 33 0,-30-1 0,-30 1 0,-3 0 0,2-33 0,0 34 0,-2-65 0,-30 31 0,-1-31 0,33 0 0,-1-31 0,-31-2 0,31 1 0,32 1 0,-33-33 0,33 0 0,33 1 0,-33-1 0,63 2 0,-31-2 0,31 1 0,1-1 0,32 32 0,-34-32 0,1 0 0,34 33 0,-2-32 0,-32 31 0,1-31 0,0 30 0,-34-29 0,-30 62 0,33-32 0,-33-1 0,0 33 0,-33-31 0,3 31 0,-2 31 0,0 2 0,-32-1 0,32-1 0,-31 33 0,31 31 0,32-32 0,-31 1 0,62-1 0,-31 1 0,32-33 0,0 2 0,31-2 0,1-31 0,0 0 0,-1-31 0,-1 31 0,34-33 0,-32 2 0,0-1 0,-1-32 0,1 33 0,-33 31 0,1-33 0,0 2 0,-32 31 0,0 0 0,0-31 0,-32 31 0,0-32 0,1 0 0,-2 0 0,-30 32 0,32 0 0,-2 32 0,-29-32 0,62 64 0,-33-33 0,33 33 0,0-1 0,0 1 0,33 0 0,-2-33 0,0 32 0,2-63 0,-2 0 0,32 0 0,-30-31 0,30-1 0,0 1 0,-31-33 0,31-32 0,-63 32 0,32-62 0,31 30 0,-63-62 0,33 31 0,-33-31 0,31-2 0,-31 2 0,0 32 0,33-2 0,-33 1 0,31 63 0,-31 1 0,0 63 0,0-31 0,0 62 0,-31 0 0,31 65 0,-33-1 0,2 32 0,31 0 0,0 31 0,-33 2 0,66 30 0,-33-63 0,31 31 0,2-62 0,-2-1 0,1 0 0,31-31 0,-31-64 0,-1 32 0</inkml:trace>
  <inkml:trace contextRef="#ctx0" brushRef="#br0" timeOffset="260113.0087">18796 15271 512,'0'0'0,"0"0"0,-33 0 0,33 0 0,0 0 0,-31 33 0,31-33 0,0 31 0,-31 32 0,-2-30 0,33-2 0,-30 33 0,-2-33 0,-2 32 0,3-30 0,0-2 0,-1 0 0,0 2 0,1-2 0,31-31 0,0 0 0,0 0 0,0 0 0,0 0 0,0 0 0</inkml:trace>
  <inkml:trace contextRef="#ctx0" brushRef="#br0" timeOffset="261574.1548">19494 14668 512,'0'0'0,"-31"0"0,31 32 0,-64-32 0,32 0 0,0 31 0,2 2 0,-3 30 0,0 1 0,3-1 0,-2 32 0,0-31 0,1 31 0,31-32 0,0 1 0,31-32 0,1-32 0,0 0 0,-2 0 0,3-32 0,0 1 0,29-33 0,-30 0 0,32-32 0,-33 34 0,0-2 0,2 1 0,-1-1 0,-32 33 0,0 31 0,0 0 0,0 31 0,0 0 0,0 33 0,-32 32 0,32-1 0,0 32 0,0-32 0,32-32 0,-32 1 0,31-33 0,0 2 0,2-66 0,-2 33 0,1-31 0,1-33 0,-2 1 0,0 32 0,2-33 0,-3 32 0,2 0 0,-32 0 0,33 32 0,-33 0 0,30 32 0,-30 0 0,0 31 0,0 1 0,33-1 0,-33-30 0,0-2 0,32-31 0,-32 0 0,0 0 0,0-31 0,32-2 0,-32 2 0,0-32 0,0-1 0,0 0 0,-32 1 0,32-1 0,0 1 0,-32-1 0,-1 33 0,33 31 0,-30 0 0,-3 0 0,33 31 0,-32 33 0,2-32 0,30 30 0,-33-29 0,33-33 0,0 31 0,33-31 0,-33-31 0,30 31 0,2-64 0,1 33 0,-3-33 0,3 32 0,-1-32 0,0 33 0,31 31 0,-31-31 0,-32 62 0,31 0 0,-31 33 0,32 0 0,-32-1 0,0 1 0,0-1 0,0-31 0,0-32 0,33 0 0,-33-32 0,0-31 0,30 30 0,3-29 0,-1-2 0,-2 32 0,3 1 0,-2-2 0,-31 66 0,32-33 0,1 63 0,-33-31 0,31 62 0,0-30 0,1 0 0,0-32 0,-1 32 0,1-64 0,1 0 0,-2 0 0</inkml:trace>
  <inkml:trace contextRef="#ctx0" brushRef="#br0" timeOffset="262700.2674">21113 14796 512,'0'-32'0,"-32"32"0,32 0 0,0-33 0,-30 33 0,30 0 0,-33 0 0,2 33 0,-1-33 0,0 32 0,0-1 0,1 0 0,-1 33 0,32 0 0,-32-1 0,32 1 0,0 31 0,0-32 0,0-30 0,32-2 0,0 1 0,-1-1 0,1-62 0,0 31 0,31-32 0,-30 1 0,29-33 0,-30 0 0,-1 1 0,2-1 0,-1 1 0,-32-1 0,32 33 0,-32-2 0,0 33 0,-32 0 0,32 0 0,-32 33 0,-1 30 0,2 1 0,31-2 0,0 34 0,0-32 0,0 0 0,0-33 0,0 32 0,31-63 0,2 33 0,-1-66 0,0 2 0,-32-32 0,63-1 0,-32 0 0,0-32 0,2 34 0,0 30 0,-33 0 0,30 0 0,3 64 0,-33 0 0,0 0 0,31 30 0,-31 2 0,0 0 0,0-1 0,0 1 0,0-64 0,0 0 0,0 0 0,31-31 0,-31-33 0,33 32 0,-33-32 0,30 33 0,-30-2 0,0 2 0,0 31 0,32 0 0,-32 64 0,33-33 0,-33 33 0,32-1 0,-32 1 0,31-1 0,-31-30 0,32-2 0,0-31 0,-1 0 0,1-31 0,0-2 0,-1-61 0,2-2 0,-1 1 0,-2-32 0,-30 32 0,33-32 0,-33-1 0,32 33 0,-32-31 0,30 62 0,-30-32 0,33 64 0,-33 2 0,0 30 0,32 0 0,-32 30 0,-32 34 0,32 0 0,0 63 0,0-32 0,-33 32 0,33 0 0,0 0 0,0-1 0,33-30 0,-33-1 0,0-31 0,0-32 0</inkml:trace>
  <inkml:trace contextRef="#ctx0" brushRef="#br0" timeOffset="263891.3865">22003 14922 512,'0'0'0,"0"0"0,0 0 0,0-31 0,0 31 0,0-33 0,32 2 0,-2 0 0,3-1 0,-1 32 0,-2 0 0,3 0 0,-1 32 0,32 30 0,-33 2 0,-31 0 0,31 30 0,-31-30 0,0 0 0,0-1 0,0-30 0,0-2 0,0-31 0,0 0 0,0-31 0,0-2 0,0-30 0,0-1 0,0 0 0,0 2 0,32-34 0,0 32 0,0 2 0,32 30 0,-2-32 0,2 32 0,-32 32 0,32-32 0,-33 32 0,2 0 0,-3 32 0,2-32 0,-32 0 0,32 0 0,-32 32 0,-32-32 0,32 64 0,-32-32 0,32 30 0,-30 2 0,-3 0 0,33 30 0,0 2 0,-31-32 0,31 0 0,0-33 0,0 1 0,31-32 0,-31 0 0,33-32 0,-33 1 0,30-33 0,2 0 0,0 1 0,-32-1 0,0 1 0,33-1 0,-33 33 0,31 31 0,-31 0 0,0 31 0,0 33 0,0-1 0,32 1 0,-32-1 0,32 1 0,-32-33 0,31 2 0,-31-33 0,32 0 0,-1 0 0,1-33 0,1-30 0,-33-1 0,32-31 0,-2 0 0,-30-32 0,33 0 0,-33 0 0,31 32 0,0 0 0,-31 30 0,0 34 0,0-1 0,0 0 0,0 64 0,0 0 0,0 32 0,33 30 0,-33 34 0,0 30 0,32-31 0,-32 1 0,31-1 0,1 0 0,0-63 0,-32-1 0,31-32 0,-31-31 0,32 0 0,-32 0 0,0-31 0,-32-32 0,32-1 0,-31-32 0,31 1 0,-32 32 0,32-1 0</inkml:trace>
  <inkml:trace contextRef="#ctx0" brushRef="#br0" timeOffset="264345.4319">23145 14700 512,'0'0'0,"0"0"0,0 31 0,0-31 0,33 33 0,-1-33 0,-2 32 0,3-32 0,29 31 0,3-31 0,-2 0 0,0 0 0,1-31 0,-1-1 0,0 32 0,2-33 0,-35-30 0,3 31 0,-1 1 0,-1-33 0,-31 32 0,0 1 0,0-2 0,-31 33 0,31-30 0,-65 60 0,35 3 0,-2-2 0,-31 65 0,30-33 0,33 33 0,-31-2 0,31-30 0,0 0 0,31-1 0,2 1 0,-3-33 0,35 1 0,-2 0 0,-31-32 0,31 32 0,-31-32 0</inkml:trace>
  <inkml:trace contextRef="#ctx0" brushRef="#br0" timeOffset="291365.1336">15842 318 512,'0'0'0</inkml:trace>
  <inkml:trace contextRef="#ctx0" brushRef="#br0" timeOffset="293206.3176">15717 190 512,'0'-32'0,"-65"64"0,65-32 0,-63 0 0,0 32 0,-1-1 0,31 1 0,-30 1 0,31 29 0,-31 34 0,32-32 0,-1 31 0,0 1 0,32-3 0,-32 36 0,32-67 0,0 2 0,32-1 0,-32 1 0,32 0 0,0-32 0,32-1 0,-2 2 0,1-33 0,2 0 0,30-33 0,-32 2 0,32-1 0,-30-32 0,-2 0 0,-1-30 0,3 30 0,-1-31 0,-33 30 0,0 34 0,-31 0 0,0 0 0,-31 31 0,0 0 0,-2 0 0,2 31 0,-34 0 0,34 33 0,0 32 0,-2-34 0,3 2 0,30-1 0,30 1 0,34-64 0,-33 31 0,3-31 0,28-31 0,2 0 0,-33-33 0,34 1 0,-34-32 0,1 31 0,0-1 0,-1 34 0,-31 0 0,0 31 0,0 31 0,0 0 0,0 34 0,0 30 0,0-31 0,32-1 0,-32-32 0,32 2 0,-2-33 0,36 0 0,-36-33 0,3 2 0,29-32 0,-29-32 0,-1-1 0,-32 32 0,31 33 0,-31 0 0,0 62 0,0 0 0,32 33 0,-32 32 0,0-1 0,32-32 0,-32-32 0,31 2 0,-31-33 0,31 0 0,2-64 0,-2 1 0,1-1 0,1-31 0,-33-1 0,31 65 0,-31 0 0,0 31 0,0 31 0,0 31 0,31 3 0,-31 30 0,33-31 0,-3-1 0,-30-32 0,66-31 0,-35 0 0,0-31 0,33-1 0,-33 1 0,32-33 0,-30 0 0,-1-32 0,0 3 0,-2-3 0,3 32 0,-33 1 0,0 63 0,0 0 0,-33 32 0,-29-1 0,30 33 0,-1 32 0,2-34 0,31 34 0,0-1 0,0-31 0,31-33 0,34 1 0,-33-32 0,31-32 0,-1 1 0,3-33 0,-1 0 0,-2 1 0,-29-32 0,-33 31 0,31 1 0,1 63 0,-32 0 0,0 31 0,0 1 0,-32 63 0,32-31 0,0-1 0,32-30 0,-32 29 0,0-62 0,31 0 0,-31 0 0,33-31 0,-2 0 0,1-33 0,0-1 0,-1 3 0,34-2 0,-35 1 0,2 30 0,31 2 0,-30 0 0,-2-1 0,2 0 0,-2 32 0,1-32 0,-32 32 0,0 0 0,0 32 0,0 0 0,-32 0 0,1 30 0,-2 34 0,2-32 0,31-2 0,-33-29 0,66-1 0,-33-32 0,0 0 0,31 0 0,2-32 0,-2-1 0,1-29 0,-32-2 0,31 1 0,1 30 0,-32 33 0,0 0 0,0 33 0,0 30 0,0 1 0,32-33 0,-1 33 0,34-32 0,-33-1 0,31-31 0,32 0 0,1-31 0,-34-1 0,2 32 0,-33-33 0</inkml:trace>
  <inkml:trace contextRef="#ctx0" brushRef="#br0" timeOffset="293808.3776">19525 349 512,'0'0'0,"0"0"0,0-31 0,-31 31 0,0 0 0,31 0 0,-33 0 0,33 0 0,-31 0 0,31 0 0,0 0 0,0 31 0,31 0 0,2-31 0,-33 0 0,31 0 0,0 0 0,2 0 0,-1 0 0,-32 0 0,0 0 0,0 0 0,0 0 0,31 0 0,-31 0 0,0 0 0,0 0 0,-31 0 0,31 0 0,0 0 0,0 0 0,0 0 0,-32 0 0,32 0 0,0 0 0,0 0 0,0 0 0,0 0 0,0 0 0,-33 0 0,66 0 0,-33 0 0,0 0 0,0 0 0,0 0 0,0 0 0,0 0 0,0 0 0,0 0 0,0 0 0,-33 0 0,33-31 0,0 31 0,0-31 0,0 31 0,0 0 0,0 0 0,0 0 0,0 0 0</inkml:trace>
  <inkml:trace contextRef="#ctx0" brushRef="#br0" timeOffset="293902.3873">19558 222 512,'0'31'0,"-33"-31"0,33 0 0</inkml:trace>
  <inkml:trace contextRef="#ctx0" brushRef="#br0" timeOffset="295099.507">19621 349 512,'31'0'0,"-62"0"0,31-31 0,0 31 0,0 0 0,-31-33 0,31 33 0,0 0 0,-32 0 0,-1 0 0,-29 64 0,-2-1 0,32 33 0,-30-33 0,29 32 0,0 1 0,33-65 0,0 0 0,33 2 0,0-33 0,29-33 0,-30 2 0,32-31 0,-2-34 0,-29 32 0,30-31 0,-32-1 0,2 65 0,-2 0 0,-31 31 0,0 31 0,-31 32 0,31 1 0,0 31 0,-33-31 0,33-1 0,0 1 0,33-33 0,-2-31 0,1 0 0,1-31 0,-2-33 0,0 1 0,32-1 0,-31 1 0,1-1 0,-3 0 0,-30 64 0,0 32 0,33 0 0,-33 32 0,0-1 0,32 1 0,-32-33 0,0 1 0,32 1 0,-32-33 0,31-33 0,-31 1 0,32-32 0,0 2 0,-1-34 0,1 64 0,1 0 0,-3 32 0,-30 0 0,0 64 0,0-32 0,0 63 0,33-64 0,-33 33 0,32-32 0,-2-32 0,3 0 0,30-32 0,1 1 0,-1-2 0,0-29 0,-31-34 0,1 32 0,-2-31 0,1 63 0,-32 1 0,-32 31 0,32 0 0,-64 31 0,32 1 0,-31 32 0,31-1 0,1 33 0,0-2 0,31 35 0,0-36 0,31 36 0,32-3 0,-31-30 0,-32-1 0,31 1 0,-31-65 0,-31 0 0,31 1 0,-32-32 0,0-32 0,1 1 0,0 0 0,-34-33 0,65-32 0,0 1 0,32-32 0,1 0 0,29 1 0,33-65 0,-30 63 0,-34 34 0</inkml:trace>
  <inkml:trace contextRef="#ctx0" brushRef="#br0" timeOffset="295783.5754">21145 0 512,'0'0'0,"0"0"0,0 0 0,0 0 0,0 0 0,0 0 0,-32 0 0,0 63 0,2 64 0,30-32 0,0 0 0,-33 1 0,66-32 0,-3-33 0,2 0 0,0 2 0,32-33 0,0-33 0,-1 2 0,-32-32 0,33-1 0,-1-31 0,1 31 0,-33 32 0,-31 1 0,0 31 0,-31-32 0,0 64 0,-32-1 0,-3 1 0,4 32 0,30-1 0,1 1 0,31 0 0,31-33 0,32 0 0,1 2 0,32-66 0,-1 33 0,0-31 0,-32-32 0,1-1 0,-1-31 0,0-1 0,-63 1 0,0 64 0,0-1 0,-31 32 0,-1 0 0,0 0 0,1 32 0,31-1 0,0 1 0,31 0 0,33 31 0,-33-30 0,64 29 0,-30 2 0,-2-32 0,-31 32 0,-1-2 0,-31-29 0,-31-2 0,-1 1 0,-31 32 0,31-33 0,-31 0 0,31-31 0,-1 0 0,33 0 0,0-31 0,33 31 0,-33-31 0</inkml:trace>
  <inkml:trace contextRef="#ctx0" brushRef="#br0" timeOffset="296606.6576">15366 1937 512,'33'0'0,"-3"-32"0,3 32 0,31-32 0,30 32 0,33-32 0,-32 1 0,65-1 0,-2 0 0,33-31 0,-33 30 0,33-29 0,31 29 0,2-30 0,-4 31 0,35-31 0,-1 32 0,1-33 0,-2 32 0,32-1 0,1 2 0,-31 0 0,30-2 0,2 2 0,-34-1 0,32 1 0,-61 31 0,29-33 0,-31 33 0,33 0 0,-64 0 0,-3 33 0,4-33 0,-33 0 0,31 0 0,-63 0 0,-32 31 0,1-31 0,-65 0 0,0 0 0,2 32 0,-33-32 0</inkml:trace>
  <inkml:trace contextRef="#ctx0" brushRef="#br0" timeOffset="298076.8047">15081 2223 512,'0'0'0,"0"0"0,0 30 0,0 3 0,0 30 0,0 32 0,0 0 0,0 32 0,0 1 0,0 30 0,0-62 0,0-1 0,0 1 0,0-65 0,0 0 0,32-31 0,-32-31 0,31 0 0,-31-2 0,32-30 0,0 30 0,0-29 0,32 30 0,-34 32 0,2 32 0,1-1 0,30 33 0,-31-1 0,0 1 0,-1-33 0,1 33 0,31-32 0,-31-32 0,1 0 0,30 0 0,-31-63 0,-2 30 0,34-62 0,-33 32 0,3-1 0,-3 1 0,0 31 0,-31 32 0,33 0 0,-33 32 0,0 0 0,0 30 0,0 3 0,31-1 0,0-33 0,-31 0 0,32 2 0,1-33 0,-2-33 0,1 2 0,0 0 0,-1-33 0,1-1 0,-32-29 0,0 30 0,-32 0 0,1 2 0,-33 30 0,33 32 0,-34 32 0,34-1 0,-33-31 0,64 31 0,-31-31 0,31 33 0,31-66 0,-31 33 0,64-31 0,-1 0 0,1-1 0,0 32 0,-33 32 0,33-1 0,-34 0 0,3 33 0,0 0 0,-33-1 0,0 1 0,30-32 0,-30-32 0,0 0 0,0 0 0,33-32 0,-2-1 0,0-29 0,2-2 0,30 32 0,-31 1 0,-32 31 0,32 31 0,-32 33 0,31-1 0,-31 1 0,31-1 0,-31-30 0,33-2 0,-33 0 0,0-31 0,31-31 0,1 0 0,1-2 0,-33-30 0,31-1 0,-31-31 0,31-1 0,-31 65 0,0-32 0,0 31 0,0 32 0,0 0 0,0 0 0</inkml:trace>
  <inkml:trace contextRef="#ctx0" brushRef="#br0" timeOffset="299491.9462">18002 2539 512,'0'0'0,"0"0"0,-32 0 0,32 0 0,-31 0 0,-33 32 0,32 1 0,-32 29 0,2 34 0,29-1 0,2 0 0,-1-31 0,32-1 0,0-32 0,32-31 0,-1 0 0,2-31 0,-2 0 0,0-33 0,2 1 0,30-1 0,-63 1 0,31-1 0,2 0 0,-33 64 0,0 32 0,0 0 0,0 32 0,0-1 0,0 32 0,31-31 0,-31-32 0,32-1 0,-32-31 0,32 0 0,-32-31 0,63-33 0,-30 1 0,-3-1 0,-30-31 0,32 31 0,1 1 0,-3 63 0,-30 31 0,0 1 0,33 64 0,-33-33 0,0 32 0,31-31 0,2-32 0,-33-32 0,31 0 0,1 0 0,-1-32 0,1 0 0,0-31 0,-32-1 0,31 33 0,0-1 0,-31 32 0,0 32 0,34-1 0,-34 0 0,32 33 0,-2-32 0,-30-32 0,64 0 0,-33 0 0,2 0 0,30-32 0,-30 1 0,29-33 0,-30 33 0,31-65 0,-30 32 0,-1 2 0,-1-3 0,-31 34 0,32-1 0,-64 32 0,32 0 0,0 32 0,-31-1 0,31 34 0,-65 29 0,65 2 0,-31 31 0,31-32 0,0 32 0,0-31 0,31-1 0,-31-1 0,0 1 0,0 1 0,-31-32 0,-1-33 0,32 1 0,-32 0 0,32-32 0,0 0 0,0-32 0,0-31 0,-31-1 0,62-32 0,-31 1 0,32-32 0,31 1 0,2-33 0,30 31 0,-32-30 0,32-1 0,1 32 0,-1 0 0,-32 33 0,1-2 0,-33 64 0,1 0 0,1 0 0,-33 64 0,0-32 0,0 32 0,0 32 0,-33 63 0,33-32 0,-32 0 0,32 0 0,0-31 0,32 31 0,-32-63 0,64 32 0,-33-33 0,32-31 0,2 0 0,30-31 0,-32-33 0,1 0 0,-33 32 0</inkml:trace>
  <inkml:trace contextRef="#ctx0" brushRef="#br0" timeOffset="299695.9666">20193 2476 512,'-32'63'0,"-63"2"0,95-65 0,-95 94 0,62-30 0,33 0 0,0-33 0,63 33 0,2-33 0,30 1 0,0 0 0,33-32 0,-2-32 0,1 0 0,-32 1 0,-31 31 0</inkml:trace>
  <inkml:trace contextRef="#ctx0" brushRef="#br0" timeOffset="300384.0354">14700 4159 512,'0'0'0,"0"0"0,32 0 0,-32 32 0,64-32 0,-33 0 0,64 0 0,-64 0 0,2-32 0</inkml:trace>
  <inkml:trace contextRef="#ctx0" brushRef="#br0" timeOffset="300845.0815">16193 3746 512,'-33'-32'0,"1"32"0,32 0 0,-31 0 0,-33 0 0,2 0 0,-3 0 0,34 32 0,-32 0 0,31-32 0,32 32 0,-33-1 0,66 33 0,-33-33 0,62 65 0,2-32 0,1 31 0,-3-32 0,-29 0 0,-2 1 0,0 0 0,-31 0 0,-31-1 0,0 0 0,-33-31 0,-1 0 0,34-32 0,-33 0 0,2-32 0,-1 0 0,30 0 0,1 1 0</inkml:trace>
  <inkml:trace contextRef="#ctx0" brushRef="#br0" timeOffset="302219.2189">16413 4191 512,'0'0'0,"0"-32"0,0 64 0,0-64 0,-30 32 0,30 32 0,-32 0 0,0 31 0,-31 0 0,31 33 0,1-32 0,-2-1 0,1-32 0,32-31 0,0 32 0,32-64 0,1 32 0,-2-31 0,1-2 0,-32-29 0,32-1 0,-1-2 0,1 33 0,-32 1 0,32 31 0,-32 31 0,0 1 0,0 33 0,0-34 0,0 33 0,0-34 0,30 34 0,-30-32 0,33-32 0,0 0 0,-3-32 0,3 1 0,-2-2 0,0-61 0,34 30 0,-34-63 0,1 32 0,0 0 0,30-1 0,-62 33 0,33 32 0,-33-2 0,0 33 0,0 33 0,0 29 0,-33 3 0,33 61 0,0-30 0,-31-2 0,62 3 0,-31-66 0,0 33 0,33-34 0,-2-30 0,1 0 0,1-30 0,-2-2 0,0-31 0,2-2 0,-3-30 0,2 32 0,2-1 0,-3 64 0,-31-31 0,31 62 0,-31-31 0,0 64 0,0-1 0,0 0 0,-31 1 0,31 32 0,31-34 0,-31-29 0,32-2 0,-32-31 0,32 0 0,-1-31 0,-31-32 0,32 31 0,-1-64 0,-31 32 0,33 1 0,-33 0 0,0 63 0,0 0 0,32 32 0,-32 31 0,0 0 0,0 2 0,0-34 0,32 1 0,-32 0 0,0-32 0,30 0 0,-30 0 0,33-32 0,-33 0 0,32-32 0,-32 32 0,30-31 0,-30 31 0,0 1 0,0 62 0,0-31 0,33 63 0,-33-31 0,32 33 0,-32-34 0,31 1 0,-31 0 0,33-32 0,-2-32 0,0 32 0,2-32 0,-33 32 0,31-31 0,1-2 0,-1 1 0,-31 0 0,33 32 0,-2 32 0,-31-32 0,32 65 0,0-34 0,-32 1 0,63 0 0,-30-32 0,-3 30 0,35-60 0,-35 30 0,3 0 0</inkml:trace>
  <inkml:trace contextRef="#ctx0" brushRef="#br0" timeOffset="302404.2374">17399 3874 512,'0'0'0</inkml:trace>
  <inkml:trace contextRef="#ctx0" brushRef="#br0" timeOffset="304556.4526">18923 4064 512,'0'0'0,"-31"0"0,31 0 0,0 0 0,0 32 0,0 31 0,0 32 0,0-32 0,0 1 0,0-31 0,0-2 0,0-31 0,0 0 0,0-31 0,31-2 0,-31 1 0,31-31 0,1 0 0,-32-1 0,32 32 0,-1 1 0,-31 31 0,33 0 0,-33 31 0,0 33 0,32-1 0,-32-31 0,0 31 0,31-31 0,-31 1 0,0-33 0,32 0 0,-32 0 0,32-65 0,-2 33 0,3 1 0,0-32 0,-33-1 0,30 1 0,2 31 0,-32 32 0,0 0 0,0 0 0,0 32 0,0-1 0,0 33 0,0-32 0,32 31 0,-32-32 0,31-31 0,-31 32 0,33-32 0,-2 0 0,0-32 0,2 1 0,-1-1 0,-1 1 0,0-33 0,2 32 0,-2 32 0,-31-31 0,0 31 0,32 31 0,-32 1 0,0 0 0,0 31 0,0-31 0,0-1 0,33 1 0,-2 0 0,0-32 0,2 0 0,-3 0 0,2-32 0,1 0 0,30 1 0,-63-32 0,32 31 0,-32-32 0,-32 1 0,32 31 0,-33 1 0,-30-2 0,31 33 0,2 0 0,-3 33 0,33-33 0,-31 0 0,31 0 0,0 0 0,31 0 0,2 0 0,-3 0 0,2-33 0,64 33 0,-64 0 0,31 0 0,-31 0 0,0 64 0,-32-32 0,31 31 0,-31 1 0,0-1 0,0-31 0,0-1 0,32-31 0,-32 32 0,0-32 0,33-32 0,-33 32 0,0-31 0,30-1 0,-30-31 0,33 31 0,-33 0 0,0 32 0,0 0 0,32 32 0,-32-32 0,30 32 0,-30 0 0,33-1 0,-2 1 0,1-32 0,32 0 0,-33-32 0,33 32 0,-33-63 0,34 31 0,-34 0 0,-31-31 0,32 0 0,-64-2 0,32 34 0,-31 0 0,-2 31 0,1 31 0,-31 0 0,31 34 0,32-2 0,-31-31 0,31-1 0,0 1 0,0 0 0,31-32 0,33 0 0,-33 0 0,34-32 0,-2 32 0,0-32 0,1-31 0,-32 31 0,-1 1 0,2-2 0,-33 1 0,0 32 0,0 32 0,0 1 0,-33-2 0,2 1 0,31 31 0,0-31 0,0 0 0,0 0 0,0-32 0,31 0 0,2 0 0,-3 0 0,34-32 0,0-32 0,-32 33 0,31-33 0,0 0 0,-63 1 0,64 32 0,-64-2 0,0 33 0,0 0 0,0 33 0,0 29 0,0 3 0,0 30 0,0 32 0,-33-1 0,33-30 0,-31 31 0,0 0 0,-1-32 0,1-32 0,-33 1 0,31-33 0,-30 33 0,31-64 0,-31 0 0,32 0 0,-33-64 0,32 33 0,32-1 0</inkml:trace>
  <inkml:trace contextRef="#ctx0" brushRef="#br0" timeOffset="305234.5204">22065 3778 512,'0'32'0,"-30"-32"0,30 0 0,0 64 0,0-33 0,0 32 0,-32 1 0,32 0 0,0-33 0,0-31 0,0 32 0,32-32 0,-32-32 0,30 32 0,3-31 0,-33-33 0,32 33 0,-2-34 0,-30 34 0,33 31 0,-33-31 0,0 31 0,0 31 0,0 0 0,0 34 0,32-34 0,-32 1 0,0 0 0,31-32 0,-31 0 0,33 0 0,-33 0 0,31-32 0,0 0 0,1 1 0,0 31 0,0-33 0,-32 1 0,31 32 0,2 32 0,-33 1 0,0-2 0,31 1 0,0 0 0,2-32 0,30 31 0,-30-31 0,-33 0 0</inkml:trace>
  <inkml:trace contextRef="#ctx0" brushRef="#br0" timeOffset="305418.5388">22225 3397 512,'0'0'0,"0"31"0,0-31 0</inkml:trace>
  <inkml:trace contextRef="#ctx0" brushRef="#br0" timeOffset="306014.5984">23082 3016 512,'31'63'0,"-62"1"0,31-32 0,0 63 0,0 32 0,-32-32 0,32 1 0,0-1 0,0-32 0,-31 1 0,31-33 0,0 2 0,0-33 0,0 0 0,-32 0 0,32-33 0,0 2 0,32-33 0,-32 1 0,31-1 0,1 1 0,-1 63 0,1-33 0,1 33 0,29 0 0,-62 33 0,33-1 0,-2 32 0,0-33 0,2 32 0,-33 1 0,0-33 0,-33 33 0,2-33 0,0 1 0,-2 1 0,3-33 0,-2 0 0,32-33 0,-33 33 0</inkml:trace>
  <inkml:trace contextRef="#ctx0" brushRef="#br0" timeOffset="306717.668">23686 3523 512,'0'0'0,"-33"0"0,33 0 0,0 0 0,0 33 0,-31-1 0,-1 32 0,0-2 0,0 2 0,1-32 0,31 32 0,0-33 0,0-31 0,31 31 0,-31-31 0,32-31 0,0 31 0,0-64 0,-1 33 0,-31-33 0,33 32 0,-33-30 0,0 29 0,0 33 0,0 0 0,0 33 0,0-2 0,0 32 0,0-31 0,0 0 0,30-1 0,-30 2 0,33-2 0,-33-31 0,32 0 0,-2-31 0,3-2 0,-1 2 0,31-33 0,-31 1 0,-1-32 0,2-1 0,-2 1 0,-31-32 0,31 32 0,1 30 0,-32 3 0,0 62 0,0-32 0,0 32 0,33 0 0,-33 32 0,0 30 0,0 34 0,-33 32 0,1-1 0,32-32 0,0 1 0,0-2 0,-31-62 0,31 31 0,0-63 0</inkml:trace>
  <inkml:trace contextRef="#ctx0" brushRef="#br0" timeOffset="307158.7128">23876 3365 512,'31'-31'0,"1"-2"0,-32 2 0,63-33 0,-30 33 0,29-1 0,3 32 0,-3-33 0,-29 66 0,-2-1 0,-31-1 0,31 64 0,-62-31 0,31 32 0,-31-1 0,-2-32 0,33 1 0,0-33 0,0 1 0,0-32 0,0 0 0,33 0 0,29-32 0,-28 1 0,-34 31 0,62-64 0,-62 64 0,33-31 0,-33 62 0,31-31 0,-31 33 0,0-2 0,31 0 0,32 33 0,2-32 0,-33-1 0,-1 2 0</inkml:trace>
  <inkml:trace contextRef="#ctx0" brushRef="#br0" timeOffset="335945.5912">14477 5429 512,'0'32'0,"0"-64"0,0 64 0,0-32 0,0 0 0,0 0 0,0 31 0,33-31 0,-1-31 0,31 31 0,-1 0 0,-29-32 0,63 32 0,-34-33 0,2 33 0,0-31 0,-1 31 0,1-31 0,-1 31 0,1 0 0,0 0 0,-34 0 0,35 0 0,-35 0 0,-30 0 0,33 0 0,-33 31 0,0-31 0,-33 31 0</inkml:trace>
  <inkml:trace contextRef="#ctx0" brushRef="#br0" timeOffset="339135.9102">15937 5365 512,'-31'0'0,"31"0"0,0 0 0,0 31 0,0-31 0,0 33 0,0-33 0,0 32 0,31-32 0,-31 31 0,34-31 0,-3 0 0,0 0 0,2 0 0,-2-31 0,0-1 0,1-1 0,32-29 0,-32 30 0,31-32 0,-31 33 0,0-2 0,-32-29 0,0 29 0,0 3 0,0 30 0,-32 0 0,0 0 0,1 30 0,-33 3 0,33 29 0,-34 2 0,34 32 0,-33-34 0,33 34 0,31-1 0,0-31 0,0-1 0,31-30 0,33-2 0,-33-31 0,34 0 0,-2 0 0,0-31 0,1 31 0,-1-33 0,0 2 0,-30-1 0</inkml:trace>
  <inkml:trace contextRef="#ctx0" brushRef="#br0" timeOffset="339379.9346">16573 5207 512,'0'0'0,"-31"0"0,31 0 0,0 0 0,-33 31 0,66 1 0,-33 0 0,31 0 0,0-1 0,2 0 0,30 34 0,1-34 0,-2 2 0,2-33 0,-32 31 0,32-31 0,0 31 0,-2-31 0,-28 33 0,-3-2 0,0-31 0</inkml:trace>
  <inkml:trace contextRef="#ctx0" brushRef="#br0" timeOffset="339585.9552">16955 5207 512,'-33'31'0,"1"1"0,1 0 0,-2 62 0,-29-29 0,30 61 0,32-30 0,-32-32 0,32-2 0,-31-29 0</inkml:trace>
  <inkml:trace contextRef="#ctx0" brushRef="#br0" timeOffset="340073.0039">17272 5302 512,'0'0'0,"0"0"0,0 0 0,-32 0 0,32 0 0,0 32 0,0 30 0,0 3 0,-32-1 0,32 31 0,32-32 0,-32 1 0,32-33 0,-1 0 0,32-62 0,-30 31 0,-1-64 0,0 33 0,31-32 0,-31-32 0,-32 31 0,0-1 0,30 3 0,-30 30 0,33 32 0,-33 0 0,0 63 0,-33-32 0,33 34 0,0-1 0,33-2 0,-1-29 0,-32-2 0,31 1 0,-31-32 0,33 0 0,-2 0 0,33-63 0,-64 30 0,31-62 0,1-1 0,-1-30 0,2 63 0</inkml:trace>
  <inkml:trace contextRef="#ctx0" brushRef="#br0" timeOffset="340272.0238">18097 4635 512,'0'0'0,"0"0"0,0 32 0,-32 32 0,32-1 0,-31 32 0,31 32 0,0 0 0,0 0 0,31-1 0,1-30 0,-32-32 0,33 0 0,-33-33 0,30 1 0,-30-32 0,0 0 0</inkml:trace>
  <inkml:trace contextRef="#ctx0" brushRef="#br0" timeOffset="342068.2034">17906 5238 512,'0'0'0,"-31"32"0,62-32 0,-31 32 0,0 0 0,33-32 0,-2 31 0,33-31 0,-1 0 0,0 0 0,32 0 0,-31-31 0,0-1 0,-32-32 0,-1 33 0,1-2 0,-32 2 0,0 31 0,0-31 0,-32 31 0,1 31 0,31 0 0,-32 33 0,1 32 0,31-34 0,0 3 0,31-1 0,1-33 0,-1 0 0,33 2 0,-33-33 0,0-33 0,35 2 0,-36 0 0,3-2 0,-2-30 0,0-1 0,-31 33 0,0-1 0,33 32 0,-33 0 0,0 32 0,0-1 0,0 33 0,0-1 0,0 1 0,0 0 0,32-64 0,-32 31 0,31-62 0,33-2 0,-33 2 0,1-33 0,-32 33 0,32-34 0,-32 3 0,31 30 0,-31 32 0,0 0 0,0 32 0,0 30 0,33 3 0,-33 30 0,32-31 0,-32-33 0,0-31 0,31-31 0,1-2 0,0 2 0,-2-33 0,-30 1 0,0-1 0,0 33 0,0-33 0,0 64 0,0 32 0,0 0 0,33 63 0,-33 1 0,33-34 0,-3 2 0,2-1 0,31-63 0,-30 0 0,29 0 0,-29-31 0,-1-1 0,-32 1 0,31-33 0,0 33 0,-31-33 0,0-1 0,0 3 0,0 30 0,0 32 0,-31-32 0,0 64 0,-1 0 0,-1 30 0,2 3 0,31 30 0,0-31 0,31-33 0,2 1 0,-1-32 0,-1-32 0,33 1 0,-33-2 0,34-29 0,-34-2 0,0 32 0,-31-1 0,33 33 0,-33 0 0,30 33 0,-30-1 0,32 32 0,-32-2 0,33-29 0,-3-2 0,-30-31 0,33 0 0,-1-31 0,0-2 0,-1 2 0,-31-33 0,32 1 0,0 30 0,-32-29 0,0 62 0,0 31 0,0 33 0,0-1 0,31 32 0,1 1 0,1-65 0,-3 2 0,-30-2 0,33-31 0,29-31 0,-62-2 0,33 2 0,-33-65 0,31 1 0,-31-1 0,32-62 0,-32 32 0,0-1 0,33-1 0,-2 65 0,-31 0 0,31 31 0,-31 32 0,-31 0 0,31 32 0,0 31 0,0 32 0,0 32 0,0 0 0,31 0 0,1-32 0,0 1 0,-1-1 0,-31-64 0,0 2 0,0-2 0,0-31 0,0 0 0,-31-31 0,31-2 0,-32 2 0,0 0 0,1-2 0,0 2 0,31-1 0,-33 32 0,33 0 0,33 0 0,-33-33 0,31 2 0,32 0 0,0-1 0,2 0 0,30 0 0,0 1 0,1-2 0,-34 2 0</inkml:trace>
  <inkml:trace contextRef="#ctx0" brushRef="#br0" timeOffset="343643.3606">14542 6477 512,'0'0'0,"-32"0"0,32 0 0,0 0 0,0 0 0,0 0 0,32 0 0,-32 0 0,31 0 0,1 0 0,0-32 0,-2 32 0,35 0 0,-1 0 0,-33 0 0,33 0 0,-2 0 0,-29 0 0,30 0 0,-31 0 0,0 0 0,-1 0 0</inkml:trace>
  <inkml:trace contextRef="#ctx0" brushRef="#br0" timeOffset="351560.1518">16002 6350 512,'-31'0'0,"-3"0"0,34 0 0,-31-32 0,31 32 0,-31 0 0,-2-31 0,3 62 0,-2-31 0,-1 32 0,3 31 0,30 1 0,-33-1 0,1 32 0,32-30 0,0-34 0,0 33 0,0-34 0,32-30 0,1 0 0,-33 0 0,30 0 0,3-63 0,-1 32 0,-2-65 0,3 1 0,-2 0 0,0-32 0,3 0 0,-3 63 0,0 1 0,-31 63 0,0-32 0,0 64 0,0-32 0,0 63 0,0 1 0,-31 32 0,31 30 0,0-30 0,0-1 0,31 1 0,-31-65 0,33 33 0,-2-34 0,0-30 0,1 0 0,32-30 0,-32-3 0,0-29 0,-1-3 0,1 2 0,0 0 0,-32 31 0,30 0 0,-30 32 0,0 0 0,0 32 0,-30 0 0,30 31 0,0 0 0,-32 2 0,64-3 0,-32 1 0,30-30 0,36-2 0,-36-31 0,34 0 0,-33 0 0,34-31 0,-2-32 0,-31-1 0,-1 33 0,-31-34 0,31 2 0,-31 0 0,-31 31 0,0 0 0,-1 32 0,0 0 0,-31 0 0,30 0 0,2 0 0,0 0 0,31 0 0,0 0 0,31 0 0,0 0 0,34-32 0,-2 32 0,0 0 0,1 0 0,-33 32 0,34-32 0,-34 64 0,-31-1 0,31 32 0,-31-31 0,33 0 0,-33-1 0,0-32 0,0 2 0,30-33 0,-30 0 0,0-33 0,32 2 0,2-2 0,-3-30 0,-31-32 0,31 32 0,-31-1 0,32 64 0,-32 0 0,0 0 0,0 32 0,0 31 0,0-31 0,0 32 0,0-33 0,0 2 0,32-33 0,-1 0 0,1-33 0,-1 2 0,2 0 0,-1-34 0,0 2 0,-2 31 0,3 1 0,-1 31 0,-32 0 0,0 31 0,0 33 0,0-1 0,0-30 0,30 29 0,3-29 0,-33-33 0,63 0 0,-30 0 0,29 0 0,-29-33 0,30 2 0,-32-33 0,33 1 0,-32-1 0,0 1 0,-32-1 0,0 33 0,0 31 0,-32 0 0,0 0 0,1 0 0,-2 63 0,-30-31 0,63 31 0,-31 1 0,31 32 0,0-34 0,31 34 0,1-1 0,-1-31 0,2 32 0,-2-34 0,1 34 0,-64-32 0,32-34 0,-31 3 0,-2-2 0,2-31 0,-32 0 0,30-31 0,-29 31 0,29-63 0,33 30 0,-31-31 0,62 1 0,2 31 0,-2-31 0,33 63 0,-1-33 0,1 33 0,-1-30 0,-31 30 0,-1 0 0</inkml:trace>
  <inkml:trace contextRef="#ctx0" brushRef="#br0" timeOffset="351771.1736">17335 6318 512,'0'0'0</inkml:trace>
  <inkml:trace contextRef="#ctx0" brushRef="#br0" timeOffset="352152.2117">18763 6000 512,'0'32'0,"-31"32"0,31-64 0,-31 95 0,31 1 0,0-1 0,0 0 0,0-32 0,0 1 0,31-1 0,0-30 0,2-2 0,30 0 0,-30 2 0,29-66 0,-30 2 0,31 0 0,-30 31 0</inkml:trace>
  <inkml:trace contextRef="#ctx0" brushRef="#br0" timeOffset="352850.2815">18478 6350 512,'0'0'0,"0"-32"0,0 32 0,32-31 0,30-2 0,4 1 0,28 1 0,2 0 0,-32-2 0,30 33 0,-62 0 0,32 33 0,-64-2 0,32 65 0,-32-33 0,0 32 0,0-31 0,0 31 0,0-64 0,0 1 0,0-32 0,0 0 0,0-32 0,31 1 0,1-1 0,0-31 0,-2 31 0,3 0 0,-33 0 0,33 32 0,-33 32 0,30 0 0,-30 0 0,32 31 0,0-31 0,-1-1 0,2 1 0,-33-32 0,62 0 0,-29 0 0,-1-32 0,30 1 0,-29-1 0,-2-31 0,1-1 0,-32 1 0,0 31 0,0 0 0,-32 32 0,32 0 0,-31 32 0,-2 31 0,2-31 0,0 63 0,31-31 0,31-33 0,0 34 0,33-34 0,-32-31 0,63 0 0,-32 0 0,2 0 0,-2-31 0</inkml:trace>
  <inkml:trace contextRef="#ctx0" brushRef="#br0" timeOffset="354348.4313">20352 6318 512,'0'0'0,"0"32"0,0-32 0,0 63 0,0-31 0,0 32 0,0-1 0,0-31 0,0-1 0,0-31 0,0 0 0,0 0 0,0 0 0,0-31 0,32-1 0,-2-31 0,-30-1 0,64-31 0,-32 32 0,1 30 0,-2 1 0,32 32 0,-63 32 0,32 1 0,-32-2 0,31 33 0,-31-1 0,0 1 0,32-33 0,1 33 0,-2-33 0,1 1 0,31-32 0,1 33 0,-32-66 0,32 1 0,-2 1 0,1-33 0,-30 1 0,-1-32 0,0 31 0,-32 0 0,-32 32 0,0 1 0,-1 31 0,2 0 0,-33 31 0,34-31 0,30 32 0,-33 1 0,33 30 0,0 32 0,33 0 0,-3 0 0,2 1 0,31 31 0,-30-32 0,-1-1 0,-32-28 0,0-4 0,0-30 0,-32-1 0,-1 2 0,2-66 0,-1 33 0,0-31 0,2-33 0,30-32 0,0 2 0,0-1 0,30-32 0,2 0 0,0-32 0,64 32 0,-33 0 0,0 32 0,34-1 0,-34 65 0,-1 0 0,-29-2 0,-3 33 0,2 0 0,-32 33 0,0 29 0,-32 34 0,32-1 0,-30 1 0,30-33 0,0 0 0,0-31 0,0 0 0,30 0 0,2-32 0,-32 0 0,33-32 0,-33 0 0,32 0 0,-1 32 0,-31 0 0,0 0 0,32 0 0,-32 32 0,0 0 0,0 31 0,32-31 0,-32 0 0,0-32 0,31 0 0,1 0 0,-32-32 0,32 32 0,-1-63 0,-31-1 0,0-31 0,33-1 0,-1 2 0,-32-2 0,30 32 0,-30 2 0,33 62 0,-33-33 0,0 33 0,0 33 0,0-33 0,0 62 0,0 2 0,-33 32 0,33-34 0,-30 34 0,30-1 0,-32-31 0,32-32 0,0-1 0,-33 1 0,33-32 0,-31 0 0,31 0 0,0 0 0,0 0 0,0 0 0,0-32 0,0 32 0,31-31 0,34 31 0,-35 0 0,35-32 0,30 32 0,0-32 0,-32 32 0,-31 0 0</inkml:trace>
  <inkml:trace contextRef="#ctx0" brushRef="#br0" timeOffset="354582.4547">20860 6000 512,'0'0'0,"0"0"0,0 0 0,-32-31 0,32 31 0</inkml:trace>
  <inkml:trace contextRef="#ctx0" brushRef="#br0" timeOffset="354936.4901">22955 5714 512,'0'64'0,"-31"0"0,31-32 0,0 94 0,-33-30 0,33 30 0,0-30 0,0-1 0,0 1 0,0-65 0,0 1 0,33 0 0,-33-32 0</inkml:trace>
  <inkml:trace contextRef="#ctx0" brushRef="#br0" timeOffset="356218.6176">22669 5938 512,'0'0'0,"-32"-33"0,64 33 0,-32 0 0,33-63 0,-2 30 0,33 2 0,-2 0 0,34-33 0,-32 32 0,-1 32 0,0 0 0,-30 0 0,-1 32 0,-32 32 0,0-2 0,0 67 0,-32-35 0,-1 1 0,33-31 0,-32-1 0,32-30 0,0-2 0,32 1 0,-32-32 0,33 0 0,-33-32 0,0 1 0,32-2 0,-2-30 0,3 32 0,-33-2 0,31 2 0,-31 62 0,31-31 0,-31 64 0,0-1 0,0-30 0,-31 30 0,31-31 0,31-1 0,-31-31 0,0 0 0,33 0 0,-1-31 0,-1-1 0,1 0 0,0-32 0,-1 1 0,1 32 0,0-2 0,-32 2 0,0 62 0,0-31 0,0 64 0,0-33 0,32 34 0,-32-34 0,0-31 0,0 32 0,31-32 0,-31 0 0,33-32 0,-3 32 0,3-64 0,-1 32 0,-2-30 0,3 29 0,-1 2 0,-32 31 0,0 31 0,-32 2 0,32-2 0,0 32 0,-33-30 0,3 30 0,30-31 0,0-1 0,63-31 0,-63 32 0,32-64 0,31 32 0,-31 0 0,-1-31 0,33-1 0,-1-31 0,-30 30 0,-2-30 0,0 32 0,-31-2 0,0 2 0,0-1 0,-31 0 0,0 32 0,-2 0 0,33 0 0,-32 32 0,32 0 0,0-1 0,0 33 0,32 32 0,-32-1 0,33 0 0,-33 32 0,-33-31 0,33-1 0,0-1 0,-63 2 0,32-34 0,-33 4 0,0-36 0,33-30 0,-34 32 0,3-32 0,62-32 0,-33 32 0,33-63 0,0 30 0,0-61 0,33 30 0,29-30 0,-29-1 0,62 30 0,-32 34 0,-30 31 0,-2-32 0,0 32 0,-31 32 0,0-32 0,0 0 0,-31 0 0</inkml:trace>
  <inkml:trace contextRef="#ctx0" brushRef="#br0" timeOffset="356409.6374">23749 5809 512,'0'0'0,"0"0"0,0 0 0,0 0 0,0 0 0</inkml:trace>
  <inkml:trace contextRef="#ctx0" brushRef="#br0" timeOffset="356649.6614">24415 6382 512,'0'0'0,"0"0"0,-31 0 0</inkml:trace>
</inkml:ink>
</file>

<file path=ppt/ink/ink5.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1023" units="in"/>
        </inkml:traceFormat>
        <inkml:channelProperties>
          <inkml:channelProperty channel="X" name="resolution" value="2109.91626" units="1/in"/>
          <inkml:channelProperty channel="Y" name="resolution" value="1336.88293" units="1/in"/>
          <inkml:channelProperty channel="F" name="resolution" value="41.73807" units="1/in"/>
        </inkml:channelProperties>
      </inkml:inkSource>
      <inkml:timestamp xml:id="ts0" timeString="2012-09-06T10:52:30.831"/>
    </inkml:context>
    <inkml:brush xml:id="br0">
      <inkml:brushProperty name="width" value="0.05292" units="cm"/>
      <inkml:brushProperty name="height" value="0.05292" units="cm"/>
      <inkml:brushProperty name="color" value="#FF0000"/>
    </inkml:brush>
  </inkml:definitions>
  <inkml:trace contextRef="#ctx0" brushRef="#br0">1842 3778 512,'0'0'0,"0"0"0,0 0 0,0 0 0,0 0 0,0 32 0,0-32 0,-33 64 0,33-2 0,0 34 0,0-1 0,-31 32 0,31 33 0,-32-35 0,32 3 0,0-34 0,0 2 0,-33-1 0,33 2 0,0-3 0,-30-30 0,30-1 0,0-31 0,0 0 0,0-1 0,30-31 0,-30 0 0</inkml:trace>
  <inkml:trace contextRef="#ctx0" brushRef="#br0" timeOffset="305.0304">1873 3936 512,'-31'0'0,"31"0"0,31 0 0,-31 0 0,31 0 0,2 0 0,-2-31 0,65 31 0,-34-31 0,34 31 0,-1-33 0,-32 33 0,32 0 0,-30 0 0,-33 0 0</inkml:trace>
  <inkml:trace contextRef="#ctx0" brushRef="#br0" timeOffset="525.0518">1904 4509 512,'-31'0'0,"95"0"0,-64 0 0,62 0 0,34 0 0,-65-32 0,33 32 0</inkml:trace>
  <inkml:trace contextRef="#ctx0" brushRef="#br0" timeOffset="1467.1467">2858 3936 512,'-32'65'0,"-31"-2"0,63-31 0,-33 63 0,1 31 0,32-29 0,0 28 0,0 3 0,0-34 0,0 2 0,32-32 0,1 0 0,-3 0 0,3-34 0,29-30 0,2 0 0,32 0 0,-32-63 0,-2-1 0,34-31 0,-64 32 0,31-32 0,-63 31 0,32 1 0,-32 63 0,-32-33 0,32 33 0,-31 33 0,-1-2 0,0 1 0,32 32 0,-31-2 0,31 2 0,-33 0 0,66-32 0,-33-32 0,31 31 0,1-31 0,0-31 0,-1-1 0,-31 0 0,32-31 0,0 0 0,-32 31 0,0 0 0,0 32 0,0 0 0,-32 32 0,32 0 0,0 31 0,0-32 0,0 1 0,0 0 0,32 0 0,31-1 0,-30-31 0,29-31 0,1-1 0,2 0 0,30-31 0,-33-32 0,-29 31 0,-2-32 0,1 66 0,-32-2 0,0 0 0,-63 32 0,63 0 0,-33 32 0,-29 0 0,62-2 0,0 34 0,-32 0 0,64 0 0,-32-1 0,31 0 0,33 1 0,-64 0 0,31-33 0,-31 2 0,0-33 0,0 30 0,-31 3 0,-2-33 0,-29 31 0,30-31 0,1-31 0</inkml:trace>
  <inkml:trace contextRef="#ctx0" brushRef="#br0" timeOffset="1959.1959">4096 4064 512,'30'0'0,"-60"0"0,30 0 0,30 0 0,-30 32 0,0 31 0,0 32 0,0 0 0,0 33 0,0-2 0,-30-30 0,30-1 0,-33-32 0,33-31 0,-31 0 0,31-1 0,31-31 0,-31-31 0,0-1 0,33-32 0,-3 0 0,2 2 0,1 30 0,-1 0 0,-1 32 0,1 0 0,-32 64 0,32-32 0,-32 31 0,0 0 0,31 1 0,-31 0 0,32-33 0,-32 2 0,64-3 0,-32-30 0,30 0 0,-29 0 0,-1 0 0</inkml:trace>
  <inkml:trace contextRef="#ctx0" brushRef="#br0" timeOffset="2556.2556">4952 4064 512,'0'0'0,"0"0"0,0 0 0,-31 63 0,31 1 0,-32 31 0,32 33 0,0-3 0,-31 3 0,31-34 0,0 2 0,0-64 0,0 0 0,0-1 0,0-31 0,0 0 0,0-31 0,0-1 0,-33-32 0,33 0 0,0-30 0,33 30 0,-2 0 0,1 34 0,-1 30 0,33 0 0,0 0 0,-1 30 0,0 34 0,-31 0 0,1 0 0,-3-1 0,-30 0 0,0-31 0,-63 31 0,31-30 0,2-2 0,-66 2 0,64-33 0,-31-33 0,30 33 0</inkml:trace>
  <inkml:trace contextRef="#ctx0" brushRef="#br0" timeOffset="3298.3298">5874 4539 512,'31'0'0,"-31"-30"0,0 30 0,0-32 0,-31 32 0,-1 0 0,-32 0 0,0 32 0,2 31 0,-3 32 0,34-31 0,-1-1 0,1 0 0,31-31 0,0 0 0,31-1 0,1-31 0,30-31 0,-28-1 0,28 0 0,2-31 0,-33 0 0,2-1 0,-1 32 0,-32 0 0,0 1 0,-32 62 0,32 1 0,-33 32 0,2-2 0,31 2 0,0-32 0,0 32 0,0-33 0,31 2 0,34-33 0,-2 0 0,32-33 0,0 2 0,1-33 0,-34-32 0,34 34 0,-32-34 0,-33 32 0,2 2 0,-33 62 0,0 0 0,-33 0 0,-30 62 0,31 2 0,-31 32 0,30-1 0,3-32 0,30 1 0,0-33 0,30 2 0,3-2 0,-1-62 0,31-2 0,0 2 0,-30-65 0,29 2 0,3-34 0,-34 34 0,33 30 0</inkml:trace>
  <inkml:trace contextRef="#ctx0" brushRef="#br0" timeOffset="3959.3959">6858 4096 512,'0'0'0,"0"0"0,0 0 0,0 0 0,-31 63 0,-2 1 0,1 30 0,1 34 0,31-1 0,-33-32 0,33-1 0,-31-30 0,31-32 0,0-32 0,0 0 0,0-32 0,31 1 0,2-32 0,-2-33 0,65 33 0,-65 0 0,64-1 0,-62 64 0,-3-31 0,3 62 0,-33-31 0,0 32 0,0 0 0,-33 62 0,3-30 0,-3 30 0,2-30 0,31 0 0,0-1 0,0-30 0,31-2 0,32-31 0,2-31 0,-2-2 0,32 2 0,-30-33 0,30-32 0,-32 2 0,0 30 0,1-30 0,-33 30 0,-31 33 0,0-2 0,-31 33 0,0 0 0,-2 33 0,-30-2 0,30 1 0,3 0 0,-2 31 0,32-32 0,0 33 0,32-32 0,31 30 0,-32 2 0,1-32 0,1 0 0,-2 31 0,0-30 0,-31-2 0,0 2 0,-31-3 0,-33 3 0,64-33 0,-32 31 0</inkml:trace>
</inkml:ink>
</file>

<file path=ppt/ink/ink6.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1023" units="in"/>
        </inkml:traceFormat>
        <inkml:channelProperties>
          <inkml:channelProperty channel="X" name="resolution" value="2109.91626" units="1/in"/>
          <inkml:channelProperty channel="Y" name="resolution" value="1336.88293" units="1/in"/>
          <inkml:channelProperty channel="F" name="resolution" value="41.73807" units="1/in"/>
        </inkml:channelProperties>
      </inkml:inkSource>
      <inkml:timestamp xml:id="ts0" timeString="2012-09-10T10:10:49.900"/>
    </inkml:context>
    <inkml:brush xml:id="br0">
      <inkml:brushProperty name="width" value="0.05292" units="cm"/>
      <inkml:brushProperty name="height" value="0.05292" units="cm"/>
      <inkml:brushProperty name="color" value="#FF0000"/>
    </inkml:brush>
    <inkml:context xml:id="ctx1">
      <inkml:inkSource xml:id="inkSrc133">
        <inkml:traceFormat>
          <inkml:channel name="X" type="integer" max="960" units="cm"/>
          <inkml:channel name="Y" type="integer" max="600" units="cm"/>
        </inkml:traceFormat>
        <inkml:channelProperties>
          <inkml:channelProperty channel="X" name="resolution" value="28.31858" units="1/cm"/>
          <inkml:channelProperty channel="Y" name="resolution" value="28.30189" units="1/cm"/>
        </inkml:channelProperties>
      </inkml:inkSource>
      <inkml:timestamp xml:id="ts1" timeString="2012-09-10T10:23:26.444"/>
    </inkml:context>
  </inkml:definitions>
  <inkml:trace contextRef="#ctx0" brushRef="#br0">2730 4761 512,'0'-30'0,"0"30"0,0 0 0,0 0 0,33-32 0,-3 32 0,-30 0 0,33 0 0,-1 0 0,-2 0 0,3 0 0,30 0 0,-30 0 0,29 0 0,2 0 0,32 0 0,-33 0 0,32 0 0,33 0 0,-3-32 0,-28 32 0,28 0 0,-29 0 0,62 32 0,-30-32 0,-33 0 0,65 0 0,-35 0 0,35 0 0,-2 0 0,1 32 0,1-32 0,-2 0 0,0 0 0,2 0 0,-2 0 0,-31 0 0,31 30 0,-30-30 0,30 0 0,2 0 0,-34 33 0,1-33 0,1 0 0,-1 31 0,-32-31 0,1 32 0,-33-32 0,-1 32 0,2-32 0,1 0 0,-3 32 0,-30-32 0,0 0 0,-32 0 0,31 0 0,-31 0 0,0 0 0,0 0 0,0 0 0,0 0 0,-31 0 0,62 0 0,-31 0 0,0 0 0,0 0 0,0 0 0,0 0 0,0 0 0,-31 0 0,31 0 0,0 0 0,0 0 0,31 0 0,-31 0 0,0 0 0,0 0 0,0 0 0</inkml:trace>
  <inkml:trace contextRef="#ctx0" brushRef="#br0" timeOffset="3596.3596">9810 7143 512,'0'-30'0,"0"30"0,0-33 0,32 0 0,-32 33 0,31-30 0,1-2 0,0 32 0,32 0 0,0 0 0,-34 0 0,66 0 0,-32 0 0,31 0 0,1 32 0,30-32 0,-30 0 0,31 30 0,0 3 0,-1-33 0,1 33 0,32-33 0,1 30 0,-33-30 0,31 32 0,0-32 0,-30 0 0,30 0 0,-31 32 0,1-32 0,-1 0 0,-1 0 0,-30-32 0,-2 32 0,1 0 0,1 0 0,-32 0 0,0 0 0,-33 0 0,1 0 0,0 0 0</inkml:trace>
  <inkml:trace contextRef="#ctx0" brushRef="#br0" timeOffset="4407.4406">15652 7335 512,'0'30'0,"0"-30"0,32 0 0,1-30 0,-3 30 0,35 0 0,-2-33 0,33 33 0,-34-31 0,33 31 0,-30 0 0,30 0 0,0-33 0,1 33 0,29 0 0,-29 0 0,-1 0 0,32 0 0,1 0 0,-1 0 0,-1 0 0,34 33 0,-35-33 0,4 31 0,-3-31 0,1 33 0,0-33 0,1 30 0,30-30 0,-31 33 0,1-2 0,-3-31 0,-29 31 0,-1-31 0,0 33 0,1-33 0,-2 0 0,-28 0 0,-4 0 0,34 0 0,-34 0 0,3-33 0,-3 33 0,-29 0 0,30 0 0,-30 0 0,-2 0 0,33 0 0,-64 0 0,30 0 0</inkml:trace>
  <inkml:trace contextRef="#ctx0" brushRef="#br0" timeOffset="12731.273">17050 3874 512,'30'-64'0,"2"0"0,-32 32 0,65-63 0,-34 32 0,33 30 0,-1-29 0,33 29 0,-1 2 0,0-1 0,32 32 0,0 0 0,-32 0 0,32 0 0,1 0 0,30 32 0,-31-1 0,31 2 0,2-2 0,-2 0 0,33 2 0,-33 30 0,1-30 0,-1-2 0,2 32 0,-1-31 0,-1 0 0,2-1 0,-2-31 0,-31 33 0,31-33 0,-30 0 0,-33 0 0,1 0 0,-2 0 0,-30-33 0,-32 33 0,31 0 0,0-31 0,1 31 0,-31-32 0,-3 32 0,34-32 0,-33 32 0,-31-32 0,33 32 0,-33-31 0,30 31 0,-30-31 0,32 31 0,-32-33 0,0 33 0,0 0 0</inkml:trace>
  <inkml:trace contextRef="#ctx0" brushRef="#br0" timeOffset="26388.6384">1112 10604 512,'0'0'0,"0"0"0,0 0 0,30 0 0,-30 0 0,33 0 0,-2-32 0,-31 32 0,31 0 0,2 0 0,-33 0 0,32 0 0,32-31 0,-33 31 0,0 0 0,33 0 0,0 0 0,-32-33 0,31 33 0,-31 0 0,31 0 0,0 0 0,-30 0 0,29 0 0,2-31 0,0 31 0,-1 0 0,1 0 0,-1-31 0,32 31 0,-62 0 0,62 0 0,-32-32 0,1 32 0,30-32 0,-30 32 0,-1 0 0,2 0 0,29 0 0,-29 0 0,-3 0 0,33-32 0,-30 32 0,-2 0 0,0 0 0,32 0 0,-30 0 0,29 0 0,-30 0 0,0 0 0,-1 0 0,-1 0 0,34 0 0,-32 0 0,0 0 0,31 0 0,-32 0 0,32 0 0,-32 0 0,2 0 0,30 0 0,0 0 0,-32 0 0,32 0 0,1 0 0,-32 0 0,31 0 0,1 0 0,-34 0 0,33 0 0,1 32 0,-1-32 0,-1 0 0,-28 0 0,28 0 0,2 0 0,-33 32 0,32-32 0,-32 0 0,32 0 0,0 32 0,1-32 0,-1 0 0,-31 0 0,32 0 0,-1 31 0,1-31 0,-1 0 0,-33 0 0,34 0 0,-1 0 0,-31 0 0,32 0 0,-1 0 0,-1 0 0,2 0 0,-1 0 0,-32 0 0,32 0 0,1 0 0,-32 0 0,62 0 0,-30 0 0,-32 0 0,30 0 0,2-31 0,30 31 0,-31 0 0,-30 0 0,61 0 0,-31 0 0,0-32 0,0 32 0,1 0 0,-32 0 0,64 0 0,-34 0 0,0-32 0,3 32 0,-3 0 0,3 0 0,-2 0 0,-1 0 0,2 0 0,-1 0 0,1 0 0,-1 0 0,0 0 0,1 0 0,-33 0 0,32 0 0,0 0 0,0 0 0,-30 0 0,30-32 0,-1 32 0,33 0 0,-63 0 0,63 0 0,-32 0 0,-1 0 0,2 0 0,-1 0 0,1 0 0,-1 0 0,0 0 0,1 0 0,-2 0 0,3 0 0,-3 0 0,1 0 0,2 0 0,-34 0 0,32 0 0,1 0 0,-1 0 0,0 0 0,-32 0 0,64 0 0,-64 0 0,32 0 0,0 0 0,-30 0 0,30 0 0,1 0 0,-1 0 0,0 0 0,-32 0 0,32 0 0,0 32 0,1-32 0,-2 0 0,-29 0 0,30 32 0,0-32 0,1 32 0,-1-32 0,0 0 0,1 31 0,-1-31 0,0 31 0,0-31 0,0 0 0,1 33 0,30-33 0,-30 0 0,-1 31 0,32-31 0,-32 0 0,32 0 0,-31 32 0,-1-32 0,32 0 0,-32 0 0,1 0 0,-1 0 0,-33 0 0,34 0 0,-1-32 0,-32 32 0,34 0 0,-34 0 0,32-31 0,1 31 0,-34 0 0,34 0 0,-32-33 0,31 33 0,1 0 0,-34-31 0,34 31 0,-32 0 0,30-31 0,-30 31 0,32 0 0,-34-32 0,33 32 0,-30 0 0,30 0 0,-32 0 0,33 0 0,-1 0 0,0 32 0,-32-32 0,32 0 0,-31 0 0,0 0 0,30 0 0,-30 0 0,32 0 0,-32 0 0,-2 0 0,1 31 0,2-31 0,-2 0 0,1 0 0,-1 0 0,-30 0 0,-3 0 0,35 0 0,-35 0 0,-30-31 0,33 31 0,-2 0 0,1 0 0,-32 0 0,33 0 0,-33 0 0,31 0 0,-31 0 0,31 0 0,-31 0 0,32 0 0,-32 0 0</inkml:trace>
  <inkml:trace contextRef="#ctx0" brushRef="#br0" timeOffset="27672.767">16128 9271 512,'0'0'0,"0"-32"0,0 32 0,0 0 0,32-31 0,1 31 0,-33 0 0,31 0 0,1 0 0,31 0 0,-31 0 0,30 0 0,4 0 0,-36 0 0,34 31 0,32-31 0,-33 32 0,31-32 0,-30 32 0,32-2 0,-2-30 0,3 33 0,-2 0 0,-1-33 0,3 30 0,28-30 0,-29 32 0,32 0 0,-1-32 0,-32 31 0,31-31 0,-31 0 0,33 33 0,-33-33 0,-1 0 0,2 0 0,-1 0 0,1 31 0,-32-31 0,31 0 0,1 0 0,-33 0 0,-1 0 0,34 0 0,-64 0 0,31 0 0,-30 0 0,-2 0 0,0 0 0,2 0 0,-1 0 0,-1 0 0,0 0 0,-31 0 0,0 0 0,0 0 0,0 0 0,0 0 0,0 0 0,0 0 0,0 0 0,0 0 0,0 0 0,0 0 0,0 0 0,0 0 0,0 0 0,0 0 0,0 0 0,0 0 0,0 0 0,0 0 0,0 0 0,0 0 0</inkml:trace>
  <inkml:trace contextRef="#ctx0" brushRef="#br0" timeOffset="31182.1179">1397 11747 512,'0'0'0,"31"0"0,1 0 0,0 0 0,-1 0 0,34 0 0,-34 0 0,63 0 0,-61 0 0,63 0 0,-34 0 0,33 0 0,-30 0 0,30 0 0,-32 32 0,32-32 0,0 0 0,1 0 0,-1-32 0,0 32 0,0 0 0,33 0 0,-32 0 0,30 0 0,-30 0 0,30-32 0,1 32 0,0 0 0,1 0 0,-3 0 0,4 0 0,-4 0 0,3-30 0,-1 30 0,1 0 0,30 0 0,-31 0 0,31-33 0,-30 33 0,-2 0 0,1 0 0,33 0 0,-35-33 0,35 33 0,-33 0 0,32 0 0,-33 0 0,34 0 0,-1 0 0,-32 0 0,31 0 0,-30 0 0,30 0 0,1 0 0,0 0 0,-33 0 0,33 0 0,0 0 0,0 33 0,-33-33 0,34 0 0,-3 0 0,3 0 0,-1 0 0,-32 0 0,32 0 0,-2 0 0,3 0 0,-32 0 0,30 0 0,0 33 0,-31-33 0,31 0 0,2 0 0,-1 0 0,-32 0 0,31-33 0,-30 33 0,30 0 0,2 0 0,-35 0 0,4 33 0,28-33 0,-29 0 0,29 0 0,-28 0 0,29 0 0,-31 0 0,32 0 0,0 0 0,-33 0 0,34 0 0,-33 0 0,32 0 0,-33 0 0,33 0 0,-31 0 0,-3 0 0,35 0 0,-65 0 0,33 0 0,-34 0 0,0 0 0,3 0 0,-2 0 0,-31 30 0,31-30 0,-33 0 0,3 0 0,-34 0 0,33-30 0,-33 30 0,-31 0 0,33 0 0,-2 0 0,-31 0 0,0 0 0,31 0 0,-31 0 0,0 0 0,0-33 0,0 33 0,0 0 0,0 0 0,0 0 0,0 0 0,0 0 0,0 0 0</inkml:trace>
  <inkml:trace contextRef="#ctx0" brushRef="#br0" timeOffset="36134.613">4889 3428 512,'0'0'0,"0"0"0,0 0 0,0-31 0,32 31 0,-1 0 0,2-32 0,-2 32 0,33 0 0,-33 0 0,34 0 0,-3-31 0,1 31 0,34 0 0,-66 0 0,64 0 0,-32 0 0,2 31 0,-3-31 0,2 0 0,0 0 0,-1 32 0,1-32 0,-1 0 0,0 0 0,-31 0 0,31 31 0,2-31 0,-35 0 0,35 0 0,-34 0 0,1 0 0,31 0 0,-30 0 0,-2 0 0,0 0 0,-31 0 0,33 0 0,-33 0 0,32 0 0,-32 0 0,0 0 0,0 33 0,31-33 0,-31 0 0,31 0 0,-31 0 0,0 0 0,0 0 0,0 0 0,0 0 0,0 0 0,0 0 0,0 0 0,0 0 0,0 0 0,0 0 0,0 0 0,0 0 0,0 0 0,0 0 0,0 0 0,0 0 0,0 0 0,0 0 0,0 0 0,0 0 0,0 0 0</inkml:trace>
  <inkml:trace contextRef="#ctx0" brushRef="#br0" timeOffset="37507.7504">11145 3905 512,'63'0'0,"32"0"0,-64 0 0,129 0 0,-2 0 0,1 0 0,0 0 0,-1 0 0,1 0 0,32 31 0,-33-31 0,33 0 0,-32 0 0,0 32 0,-33-32 0,1 0 0,0 0 0,-32 0 0,1 0 0,-34 0 0,-29 0 0,30 0 0,-31-32 0,0 64 0,-32-64 0,0 64 0,0-32 0,0 0 0,0 0 0,0 0 0,31 0 0,-31 0 0,0 0 0,0-32 0,0 32 0,0 0 0,0 0 0,0 0 0,0 32 0,0-32 0,0 0 0,0 0 0,0 0 0,0 0 0,0-32 0,0 32 0,0 0 0,0 0 0,0 0 0,0 0 0,0 0 0,0 0 0,0 0 0</inkml:trace>
  <inkml:trace contextRef="#ctx0" brushRef="#br0" timeOffset="54300.4295">5556 12319 512,'0'0'0,"0"0"0,0 0 0,0 0 0,0 0 0,31 0 0,-31 0 0,0 0 0,0 31 0,-31 1 0,31 31 0,0 33 0,-32-1 0,32 32 0,-31-32 0,31-31 0,-32-1 0,32 1 0,0-32 0,32-1 0,-32 2 0,0-33 0,0 0 0,0 0 0,0 0 0,0-33 0,0 33 0,0-31 0</inkml:trace>
  <inkml:trace contextRef="#ctx0" brushRef="#br0" timeOffset="54551.4546">5524 12382 512,'0'0'0,"0"-32"0,0 32 0,32 0 0,-1-31 0,34-1 0,-3 32 0,2-32 0,32 0 0,-1 1 0,-32 31 0,0 0 0,-31 0 0,1 0 0,-3 0 0</inkml:trace>
  <inkml:trace contextRef="#ctx0" brushRef="#br0" timeOffset="54781.4776">5429 12605 512,'0'31'0,"0"-31"0,-31 0 0,62 0 0,-31 0 0,32 0 0,31 0 0,0-31 0,2 31 0,-3-33 0,2 33 0,-33 0 0,2 0 0</inkml:trace>
  <inkml:trace contextRef="#ctx0" brushRef="#br0" timeOffset="55056.5051">6127 12605 512,'0'0'0,"0"31"0,0-31 0,0 64 0,0-32 0,-32 63 0,32-32 0,0-31 0,0 31 0,32-30 0,-64-2 0,64-31 0,-32 0 0,0 32 0</inkml:trace>
  <inkml:trace contextRef="#ctx0" brushRef="#br0" timeOffset="55413.5408">6604 12160 512,'0'0'0,"-33"32"0,33-32 0,33 31 0,-33 33 0,0-1 0,0 32 0,0-31 0,0 32 0,0-33 0,0 1 0,0 31 0,0-32 0,-33-31 0,33 31 0,0-30 0,0-33 0,0 31 0,0-31 0</inkml:trace>
  <inkml:trace contextRef="#ctx0" brushRef="#br0" timeOffset="55597.5592">6190 12478 512,'0'0'0,"0"0"0,0 0 0</inkml:trace>
  <inkml:trace contextRef="#ctx0" brushRef="#br0" timeOffset="56277.6272">6827 12445 512,'31'33'0,"-31"-2"0,0 1 0,0 32 0,-31 31 0,31-1 0,0-30 0,-33 0 0,33-64 0,0 32 0,0-32 0,0 0 0,0 0 0,0-32 0,33-32 0,-2 0 0,-31-30 0,31-1 0,2-1 0,-2 65 0,0-2 0,-31 33 0,0 33 0,0-2 0,0 32 0,0 33 0,0-32 0,0-33 0,0 33 0,0-64 0,0 31 0,0-31 0,33 0 0,-33 0 0,30-31 0,3-33 0,-1 1 0,0-32 0,-1 31 0,1 1 0,0 30 0,-1 2 0,2 62 0,-33 2 0,0-2 0,0 32 0,0 1 0,0 0 0,0-1 0,0-32 0,32 33 0,-32-32 0,30-32 0,3 32 0,29-32 0,-29 0 0,-2 0 0</inkml:trace>
  <inkml:trace contextRef="#ctx0" brushRef="#br0" timeOffset="66656.665">5429 13589 512,'0'0'0,"0"0"0,0 31 0,0 1 0,-31 32 0,31 0 0,-33-1 0,33 32 0,-32 0 0,0 1 0,2-2 0,-3-30 0,33 0 0,0-32 0,0 0 0,63-32 0,-31 30 0,0-30 0,32 0 0,0-30 0,-1 30 0,-1 0 0,-28 0 0,28-32 0,-29 32 0,-2-32 0,0-1 0,2 33 0</inkml:trace>
  <inkml:trace contextRef="#ctx0" brushRef="#br0" timeOffset="66899.6893">5333 13875 512,'-32'-32'0,"64"0"0,-32 32 0,32-31 0,32-2 0,-32-30 0,31 63 0,0-32 0,2 0 0,-3 1 0,2 31 0,-33 0 0</inkml:trace>
  <inkml:trace contextRef="#ctx0" brushRef="#br0" timeOffset="67122.7116">5398 14129 512,'0'31'0,"0"-62"0,0 31 0,31 0 0,1-32 0,31 0 0,-31 0 0,30 0 0,-28 2 0</inkml:trace>
  <inkml:trace contextRef="#ctx0" brushRef="#br0" timeOffset="68956.895">6000 13971 512,'-31'30'0,"31"2"0,0-32 0,0 32 0,0 32 0,0 0 0,0-2 0,0 1 0,0 2 0,0-33 0,31-32 0,-31 0 0,0 0 0,32-32 0,-32 0 0,32-32 0,-32 0 0,31 1 0,1 0 0,1-1 0,30 64 0,-31-32 0,-32 32 0,0 32 0,30-32 0,-30 64 0,0-32 0,0 32 0,0-2 0,33-30 0,-1-1 0,-1 2 0,1-33 0,0 0 0,32-33 0,-33 33 0,33-31 0,-32-33 0,-1 1 0,33 32 0,-64-33 0,31 32 0,-31 0 0,0 32 0,0 0 0,-31 32 0,-2 0 0,2 0 0,0 0 0,-1 32 0,32-34 0,0 34 0,0-64 0,32 31 0,-32-31 0,31 0 0,0-31 0,2-1 0,-2-30 0,1-2 0,1 0 0,-33-30 0,31-2 0,-31 32 0,31 0 0,-31 1 0,0 31 0,0 0 0,-31 1 0,31 31 0,0 31 0,-31-31 0,31 64 0,-33-1 0,1 33 0,32-1 0,0 0 0,0-31 0,0-1 0,32-30 0,1 29 0,-2-62 0,0 32 0,2-64 0,29 0 0,-29 2 0,30-34 0,-31 0 0,0 0 0,-1 1 0,1 63 0,-32-33 0,0 33 0,0 33 0,0 0 0,-32-3 0,32 34 0,-31 0 0,31 0 0,0-34 0,0 2 0,31 0 0,-31-32 0,32 0 0,0-32 0,-1 0 0,2 2 0,-1-34 0,31 0 0,-31 32 0,-2 0 0,-30 32 0,0 0 0,0 32 0,0 0 0,0 0 0,-30 31 0,30-30 0,0-3 0,-32-30 0,32 0 0,32 0 0,-32 0 0,0-30 0,30-3 0,-30 2 0,33-33 0,-33 32 0,31 0 0,-31 32 0,0 0 0,32 32 0,-32 0 0,0 0 0,0 0 0,33-1 0,-2 2 0,0-3 0,1 2 0,31-32 0,-31 0 0,32 0 0,0-32 0,-34 2 0,3-3 0,-1 2 0,0-33 0,-1 32 0,-31-30 0,0 62 0,-31-33 0,31 33 0,-32 0 0,0 0 0,-1 33 0,-30-3 0,32 34 0,0 31 0,-34 0 0,34 33 0,31-33 0,-32-32 0,32 32 0,0-31 0,-32 0 0,32-1 0,-31-32 0,0 33 0,-2-64 0,-30 0 0,30 0 0,33-31 0,-30-2 0,-2 2 0,32-32 0,0 30 0,32-30 0,-2 0 0,3 31 0,30-32 0,32 33 0,-31-2 0,32 33 0,-1 0 0,-32 33 0,32-33 0,-32 31 0,-31-31 0,0 0 0,-1 32 0,-31-32 0,33 0 0,-33 0 0,0-32 0</inkml:trace>
  <inkml:trace contextRef="#ctx0" brushRef="#br0" timeOffset="69173.9161">7430 13747 512,'0'0'0</inkml:trace>
  <inkml:trace contextRef="#ctx0" brushRef="#br0" timeOffset="82077.2067">9111 12287 512,'0'0'0,"0"0"0,0 0 0,0 0 0,0 0 0,0 0 0,0 32 0,-30 31 0,30-31 0,-32 63 0,-1-32 0,3 1 0,-3 32 0,1-34 0,1-29 0,31 30 0,-32-31 0,64-32 0,-32 32 0,0-1 0,31-31 0,1 0 0,1 0 0,-3 0 0,35 0 0,-35 0 0,65 0 0,-30 33 0,-2-33 0,0 0 0,2 0 0,-3 0 0,2-33 0,-64 33 0</inkml:trace>
  <inkml:trace contextRef="#ctx0" brushRef="#br0" timeOffset="82332.2319">8953 12287 512,'0'0'0,"0"0"0,33 0 0,-3-32 0,35 32 0,-2-32 0,32 32 0,-32 0 0,1 0 0,-33 0 0</inkml:trace>
  <inkml:trace contextRef="#ctx0" brushRef="#br0" timeOffset="82547.2539">8953 12541 512,'0'0'0,"0"31"0,33-31 0,-3 0 0,3 0 0,29 0 0,33 0 0,-62 0 0,30 0 0</inkml:trace>
  <inkml:trace contextRef="#ctx0" brushRef="#br0" timeOffset="82803.2795">9588 12541 512,'0'0'0,"-31"0"0,31 0 0,31 31 0,-31 2 0,31-2 0,2 1 0,-3 0 0,3 31 0,31-32 0,-1 2 0,-32-2 0,33 1 0,-31-32 0,-2 32 0,1-32 0</inkml:trace>
  <inkml:trace contextRef="#ctx0" brushRef="#br0" timeOffset="83037.3029">9905 12605 512,'-32'0'0,"1"31"0,31-31 0,-63 32 0,32 32 0,-35-33 0,36 33 0,-3-33 0,2 1 0,31-32 0,-31 0 0,31 0 0</inkml:trace>
  <inkml:trace contextRef="#ctx0" brushRef="#br0" timeOffset="83799.3791">10350 12605 512,'0'0'0,"-31"0"0,31 0 0,0 0 0,-64 31 0,33 1 0,-2 0 0,1 31 0,1-32 0,-2 33 0,33-32 0,0 0 0,33 0 0,-2-32 0,1 0 0,1 0 0,29 0 0,2-64 0,0 32 0,-32-32 0,-1 2 0,33 30 0,-64-32 0,31 33 0,-31 31 0,0 0 0,0 0 0,0 31 0,-31 1 0,31 0 0,-32 31 0,32-32 0,0 33 0,0-32 0,0 0 0,32 0 0,-1-1 0,1-31 0,0 0 0,0-31 0,32-1 0,-34-32 0,3 0 0,29 2 0,-29-2 0,-1 1 0,-32 30 0,31-30 0,1 32 0,-32-2 0,0 33 0,32-31 0,-32 31 0,0 0 0,0-32 0,0 32 0,0 32 0,0-32 0,0 31 0,0 2 0,0 30 0,0 1 0,0-1 0,0 32 0,0-31 0,0-33 0,0 1 0,0 0 0</inkml:trace>
  <inkml:trace contextRef="#ctx0" brushRef="#br0" timeOffset="84870.4861">10795 12636 512,'0'0'0,"0"0"0,0 0 0,0 0 0,32-31 0,31 31 0,-31 0 0,31 0 0,0-33 0,1 33 0,-31 0 0,-3 33 0,3-33 0,-33 0 0,0 31 0,0 33 0,0-32 0,-33-1 0,33 0 0,-30 2 0,30-2 0,0-31 0,0 0 0,30 0 0,3-31 0,-33 31 0,32-64 0,-2 33 0,3-1 0,-2 0 0,0 0 0,-31 32 0,0 0 0,0 32 0,0 0 0,0 31 0,0-32 0,0 2 0,0-2 0,0-31 0,34 0 0,-34 32 0,0-64 0,31 32 0,0-31 0,-31-2 0,33 2 0,-33 31 0,0-31 0,0 31 0,0 31 0,0 0 0,31 2 0,-31-2 0,31 1 0,1 0 0,32-32 0,-32 0 0,0 0 0,31 0 0,-31-32 0,-2 0 0,36-32 0,-36 33 0,-30-32 0,33-1 0,-33 33 0,-33-2 0,3 33 0,-3-31 0,0 31 0,3 31 0,-2-31 0,0 33 0,1 30 0,-1 1 0,0-2 0,32 2 0,0 32 0,32-32 0,-32 30 0,32 1 0,-1-31 0,-31-1 0,0 1 0,-31-32 0,-1 0 0,0-1 0,1 1 0,-2-32 0,-30 33 0,32-66 0,-2 33 0,2-32 0,31 1 0,-31-1 0,62 0 0,-31-32 0,31 33 0,2-1 0,-2 1 0,32-2 0,1 33 0,0-31 0,-33 31 0,1 0 0</inkml:trace>
  <inkml:trace contextRef="#ctx0" brushRef="#br0" timeOffset="85083.5074">11716 12445 512,'0'0'0,"0"33"0,-32-33 0</inkml:trace>
  <inkml:trace contextRef="#ctx0" brushRef="#br0" timeOffset="85328.5319">10795 12255 512</inkml:trace>
  <inkml:trace contextRef="#ctx0" brushRef="#br0" timeOffset="103323.3313">9429 13367 512,'-32'-33'0,"1"33"0,31 0 0,-64-31 0,1 62 0,0-31 0,31 33 0,-1-2 0,-29 1 0,29 0 0,33-1 0,0 34 0,0-34 0,33 32 0,-1 1 0,31 0 0,-31-33 0,31 33 0,-31-1 0,-1 0 0,1-31 0,-32 32 0,0-1 0,-63-30 0,31-3 0,-1 34 0,-62-64 0,33 31 0,-1-31 0,-2-31 0,34 31 0,-64-32 0,63 0 0,-1 2 0,2-3 0,31 2 0,0 31 0</inkml:trace>
  <inkml:trace contextRef="#ctx0" brushRef="#br0" timeOffset="104076.406">9779 13843 512,'-31'0'0,"31"-32"0,0 32 0,-33 0 0,0 0 0,3 0 0,-34 0 0,33 32 0,-32 30 0,31 4 0,-1-4 0,1-30 0,1 32 0,31-33 0,31 2 0,-31-33 0,32 0 0,1 0 0,-1-33 0,31 2 0,-32-1 0,0 0 0,2 0 0,-3 0 0,3 2 0,-33 30 0,0 0 0,0 30 0,0 34 0,0-32 0,0 31 0,0-30 0,0-3 0,0 2 0,33-32 0,-33 0 0,62 0 0,-30-32 0,-1 2 0,33-34 0,-31-32 0,-2 34 0,33-66 0,-34 32 0,3 1 0,-2 63 0,1-30 0,-32 29 0,0 33 0,0 0 0,0 0 0,0 0 0,-32 64 0,32-33 0,-31 65 0,31-32 0,-33 31 0,33-32 0,0 0 0,33 1 0,-2-32 0,1 0 0,-32-1 0,0-31 0,33 0 0</inkml:trace>
  <inkml:trace contextRef="#ctx0" brushRef="#br0" timeOffset="104458.4442">9970 13843 512,'0'0'0,"0"0"0,31 0 0,33 0 0,-34-32 0,66 32 0,-32 0 0,0-31 0,-2 31 0,-29 0 0,-1 0 0,-32 0 0,31 0 0,-62 31 0,31 1 0,-32 30 0,32-29 0,-33 30 0,33-31 0,-31 0 0,62 32 0,2-64 0,-1 31 0,31-31 0,-31-31 0,31-1 0,32-32 0,-62 32 0,-3 2 0</inkml:trace>
  <inkml:trace contextRef="#ctx0" brushRef="#br0" timeOffset="104685.4674">10922 13780 512,'0'0'0,"0"0"0,0 0 0,-32 0 0,32 0 0,-33 0 0,3 31 0,30 1 0,-32 0 0,32 31 0,0-30 0,32 29 0,-2-30 0,-30 32 0,33-33 0,-33-31 0,0 33 0,0-33 0,-63 0 0,31 0 0,-1 0 0,-30-33 0,32 33 0</inkml:trace>
  <inkml:trace contextRef="#ctx0" brushRef="#br0" timeOffset="104821.4811">10414 13716 512,'0'0'0,"0"0"0,0 0 0</inkml:trace>
  <inkml:trace contextRef="#ctx0" brushRef="#br0" timeOffset="105245.5235">11334 13525 512,'0'-32'0,"0"1"0,0 31 0,0-32 0,0 0 0,-31 1 0,31-2 0,-33 33 0,3 0 0,30 0 0,-65 33 0,65-2 0,-30 64 0,-3-30 0,1 29 0,0 34 0,32-33 0,0 1 0,0-2 0,32-30 0,-32 30 0,32-30 0,-32-33 0,0 2 0,0-1 0,33-32 0,-33 0 0,0 0 0</inkml:trace>
  <inkml:trace contextRef="#ctx0" brushRef="#br0" timeOffset="107008.6998">11017 13843 512,'0'0'0,"31"-32"0,-31 32 0,64 0 0,-31 0 0,30-31 0,-1 31 0,2 0 0,1-33 0,-34 33 0,33 0 0,-64 0 0,31 33 0,-31-33 0,-31 63 0,31-31 0,-33-2 0,33 36 0,-31-36 0,31 2 0,31-32 0,-31 32 0,33-32 0,-2 0 0,32-32 0,-30 32 0,-2-32 0,1-31 0,31 0 0,-63 31 0,32 0 0,-32 32 0,0 0 0,0 0 0,-32 32 0,32 0 0,0-2 0,-31 3 0,31-33 0,31 33 0,1-3 0,0-30 0,-2 0 0,3 0 0,0-30 0,-3 30 0,3-33 0,-2 0 0,0 33 0,-31 0 0,0 0 0,0 33 0,-31 30 0,31-31 0,-31 32 0,-2 32 0,3-2 0,-36-30 0,36 30 0,-34-30 0,33 0 0,-33-1 0,33-31 0,-2-32 0,1 0 0,1 0 0,0-32 0,-2-31 0,2 31 0,31-31 0,0-32 0,0 30 0,31-30 0,2 32 0,29 0 0,3-1 0,-2 2 0,32 29 0,-33 0 0,34 3 0,-32 30 0,0 0 0,-33 0 0,1 0 0,-32 0 0,32 0 0,-32 0 0,-32 30 0,32 3 0,-32 0 0,32-3 0,-31 2 0,31 0 0,0 0 0,0-32 0,31 32 0,1-32 0,32-32 0,-33 32 0,33-64 0,-33 32 0,34 2 0,-3-36 0,-29 36 0,-3 30 0,3 0 0,-33 0 0,-33 0 0,33 30 0,-30 3 0,30 0 0,-33-3 0,33 2 0,0-32 0,0 32 0,0-32 0,33 0 0,-33-32 0,0 32 0,30 0 0,3-32 0,-33 32 0,0 0 0,32 0 0,-32 0 0,0 32 0,32 0 0,-1-32 0,1 32 0,-1 0 0,33-32 0,-33 0 0,34-32 0,-3 0 0,-29 32 0,29-32 0,-29-30 0,-33 29 0,32-30 0,-32 31 0,0 0 0,-32 1 0,-1 31 0,3 0 0,-2 0 0,-31 0 0,31 31 0,0 1 0,-1 0 0,33 31 0,0 32 0,0 1 0,0-2 0,0 1 0,33 2 0,-33-3 0,0-30 0,0-1 0,0 32 0,-33-62 0,-30 30 0,31-63 0,-31 31 0,0-31 0,31 0 0,-31-31 0,-1 0 0,33-1 0,-2-32 0,1 32 0,32-31 0,0 31 0,0-32 0,32 33 0,1-2 0,29 3 0,1-2 0,34 0 0,-34 32 0,0 0 0,0 32 0,-30-32 0,-1 0 0,0 32 0,-32-32 0</inkml:trace>
  <inkml:trace contextRef="#ctx0" brushRef="#br0" timeOffset="107237.7227">12478 13620 512,'0'-31'0</inkml:trace>
  <inkml:trace contextRef="#ctx0" brushRef="#br0" timeOffset="158930.8913">13462 13525 512,'0'0'0,"0"-32"0,0 64 0,-32-64 0,32 64 0,-32-32 0,32 0 0,0 33 0,0-2 0,-31 0 0,31 33 0,0-1 0,0 33 0,0-34 0,0 34 0,0-32 0,0-32 0,0 31 0,0-63 0,0 33 0,0-33 0,0 0 0,0 0 0,0 0 0,0 0 0,0 0 0,0 0 0,31 0 0,-31 0 0,32 0 0,31 0 0,-31 0 0,1 30 0,-3-30 0,35 32 0,-35-32 0,3 32 0,-2-32 0,33 0 0,-32 0 0,-1-32 0,1 32 0,0 0 0,-1-32 0,1 32 0</inkml:trace>
  <inkml:trace contextRef="#ctx0" brushRef="#br0" timeOffset="159270.9253">13462 13747 512,'0'0'0,"0"0"0,0 0 0,0 0 0,0 0 0,0 0 0,0 0 0,31 0 0,1 0 0,1-31 0,-3 31 0,2-32 0,1 32 0,30 0 0,-32 0 0,0 0 0,2 0 0</inkml:trace>
  <inkml:trace contextRef="#ctx0" brushRef="#br0" timeOffset="159539.9523">13493 14033 512,'0'-32'0,"0"32"0,0 0 0,0 0 0,0 0 0,32 0 0,-32 0 0,33 0 0,29 0 0,-29-30 0,-3 30 0,3 0 0</inkml:trace>
  <inkml:trace contextRef="#ctx0" brushRef="#br0" timeOffset="159941.9926">13969 13875 512,'0'0'0,"-31"63"0,31-63 0,0 33 0,0 29 0,0 2 0,0-32 0,0-1 0,0-31 0,0 0 0,0 0 0,0-31 0,31-1 0,1 0 0,-32-32 0,33 1 0,-1 30 0,-32 3 0,30-2 0,3 32 0,-33 0 0,31 0 0,-31 32 0,31 31 0,-31 0 0,33 1 0,-33 0 0,0-33 0,30 2 0,3-33 0,0 30 0,-33-30 0</inkml:trace>
  <inkml:trace contextRef="#ctx0" brushRef="#br0" timeOffset="160297.0281">14573 13843 512,'0'-32'0,"0"32"0,0 0 0,-31-31 0,31 31 0,0 0 0,0 31 0,0-31 0,-32 0 0,32 32 0,0-32 0,0 32 0,0-2 0,0 3 0,32 30 0,-32 1 0,0 0 0,0 30 0,0 1 0,0 2 0,0-34 0,0 32 0,-32-32 0,-1 32 0,2-30 0,-33-34 0,33 33 0,0-33 0,-35-31 0,3 0 0,32 0 0,0-31 0,-2-2 0,33 2 0</inkml:trace>
  <inkml:trace contextRef="#ctx0" brushRef="#br0" timeOffset="160553.0537">14510 13525 512,'0'0'0,"-33"-32"0,33 32 0,-31 0 0,-1 0 0,32 32 0,0-32 0</inkml:trace>
  <inkml:trace contextRef="#ctx0" brushRef="#br0" timeOffset="161599.1583">14953 13811 512,'0'0'0,"0"0"0,0 0 0,-31 0 0,31 0 0,0 32 0,-31 0 0,31-2 0,0 36 0,0-36 0,0 34 0,0-32 0,0 31 0,31-63 0,-31 33 0,0-33 0,31 30 0,-31-60 0,33 30 0,-33-33 0,32 2 0,-1-1 0,-31 0 0,0-32 0,0 34 0,0-36 0,0 36 0,-31-2 0,31 0 0,-32 32 0,32 0 0,-33 32 0,2 0 0,31-2 0,-31 36 0,31-36 0,31 2 0,-31 0 0,0-32 0,31 0 0,2 0 0,-1-32 0,-32 0 0,31 2 0,1-3 0,-32-30 0,32 31 0,-1-31 0,1 30 0,-32 2 0,32-1 0,-32 32 0,0 32 0,32-1 0,-1 33 0,-31-32 0,0 30 0,33-29 0,-33 0 0,30-3 0,-30-30 0,32 32 0,-32-32 0,0-32 0,33 2 0,-33-3 0,30-30 0,3-1 0,-33 0 0,32 1 0,0-1 0,-1 33 0,-31 0 0,32 31 0,-32 0 0,31 31 0,-31 32 0,0 32 0,0 1 0,-31 32 0,31-2 0,0 0 0,-32 34 0,32-34 0,-31 1 0,-1-32 0,0-30 0,-1 30 0,-30-32 0,31-31 0,-31 0 0,32-1 0,-1-31 0</inkml:trace>
  <inkml:trace contextRef="#ctx0" brushRef="#br0" timeOffset="162615.2599">15875 13811 512,'0'0'0,"0"0"0,-33 0 0,3 0 0,30 0 0,-32 0 0,-1 32 0,33 0 0,-30-2 0,-3 36 0,1-36 0,32 34 0,0 0 0,0-33 0,32 2 0,-32-3 0,33-30 0,-33 0 0,30-30 0,-30-3 0,33 2 0,-1-33 0,-32 32 0,30-30 0,-30 29 0,33 0 0,-33 3 0,31 60 0,-31 3 0,0 0 0,0 29 0,31 2 0,-31-1 0,0 0 0,34-63 0,-3 32 0,-31-32 0,31 0 0,-31-32 0,33 2 0,-2-34 0,0 0 0,-31-30 0,32-34 0,1 32 0,-33-31 0,31 32 0,1 0 0,-32-1 0,32 65 0,-32-1 0,31 1 0,-31 31 0,0 63 0,0-32 0,-31 65 0,-1-33 0,32 33 0,-32-1 0,1-32 0,31 1 0,0-32 0,0-32 0,0 0 0,31 0 0,1 0 0,-32 0 0,32-32 0,-1 32 0,1 0 0,0 0 0,-2 32 0,3 0 0,-33-2 0,33 3 0,-66 30 0,33 1 0,-33 0 0,3 0 0,-2-2 0,-31 1 0,31-30 0,0-1 0,1-32 0,31 0 0</inkml:trace>
  <inkml:trace contextRef="#ctx0" brushRef="#br0" timeOffset="163248.3229">16637 13176 512,'0'0'0,"-33"31"0,33-31 0,0 33 0,0 30 0,0-32 0,0 33 0,0 31 0,0 1 0,0-1 0,0 1 0,0-33 0,33 32 0,-33-32 0,32 1 0,-1 0 0,1-33 0,0 2 0,-1-33 0,0 0 0,2-33 0,30 2 0,-30-1 0,-2-32 0,0 32 0,2-31 0,-33 0 0,30-1 0,-30 0 0,0 33 0,0-1 0,-30 32 0,30 0 0,-33 32 0,2-1 0,0 2 0,-2 30 0,33-1 0,-32 4 0,32-4 0,32 2 0,-32-32 0,33 32 0,-2-34 0,0 34 0,32-64 0,-31 31 0,33 2 0,-34-33 0</inkml:trace>
  <inkml:trace contextRef="#ctx0" brushRef="#br0" timeOffset="167918.7902">12954 11970 512,'-33'0'0,"33"0"0,-30-33 0,-2 33 0,0 0 0,-1 33 0,2-33 0,-1 31 0,0 0 0,32 2 0,-31-1 0,-1-1 0,32 1 0,0 0 0,0-32 0,0 31 0,0 1 0,32 0 0,-1-32 0,1 32 0,31-1 0,-30 1 0,-1 0 0,30-1 0,-29 2 0,-1-2 0,-2 32 0,-30-30 0,0 30 0,0-31 0,0 0 0,-30 30 0,-2-29 0,-1-2 0,-29 1 0,30 0 0,-32-32 0,32 0 0,-31 0 0,31 0 0,1-32 0,-1 0 0,32 32 0</inkml:trace>
  <inkml:trace contextRef="#ctx0" brushRef="#br0" timeOffset="169404.9388">13145 11937 512,'0'33'0,"-33"-33"0,33 31 0,0 0 0,-31 34 0,31-34 0,0 33 0,0-1 0,0 32 0,0-31 0,0 0 0,0-1 0,0 1 0,0-1 0,0 1 0,0-33 0,0 0 0,0-31 0,0 0 0,31 0 0,-31-31 0,33 0 0,-33-33 0,31 1 0,-31 30 0,31-30 0,2 32 0,-33 31 0,0-33 0,31 33 0,-31 0 0,0 0 0,0 33 0,0 30 0,0 1 0,0-1 0,32 1 0,-32-2 0,0-29 0,32-2 0,-32 1 0,0-32 0,32 0 0,-1-32 0,-31 32 0,32-64 0,0 33 0,-32 0 0,31-33 0,-31 32 0,32 1 0,-32-2 0,33 33 0,-33 0 0,0 33 0,30-33 0,-30 63 0,0-31 0,32 0 0,-32-32 0,0 31 0,33-31 0,-33 31 0,0-31 0,30 0 0,-30-31 0,33 31 0,-33-31 0,0-1 0,0 0 0,31-31 0,-31-1 0,-31 1 0,31 30 0,0 2 0,-33-1 0,33 0 0,-30 32 0,-3 0 0,1 32 0,2 0 0,-3-1 0,33 2 0,0-33 0,0 0 0,0 0 0,0 0 0,33 0 0,-33-33 0,30 33 0,2-31 0,1 31 0,-3-32 0,3 32 0,-2 0 0,0 0 0,2 32 0,-33 32 0,32-33 0,-32 32 0,0 1 0,31-32 0,-31 32 0,0-64 0,0 31 0,0-62 0,0 31 0,32-32 0,-32 0 0,32 0 0,-32-32 0,31 33 0,-31-32 0,32 30 0,-32 33 0,33 0 0,-33 0 0,32 33 0,-32 30 0,30-32 0,-30 33 0,33-32 0,-2 0 0,0 0 0,2-1 0,-33-31 0,30 31 0,3-31 0,0 0 0,-2-31 0,-31 31 0,0-63 0,0 31 0,0-31 0,0-1 0,0 1 0,0-1 0,-31 0 0,31 33 0,0-1 0,0 32 0,-33-32 0</inkml:trace>
  <inkml:trace contextRef="#ctx0" brushRef="#br0" timeOffset="171560.1543">13430 11525 512,'-32'0'0,"-31"-31"0,63 31 0,-64 0 0,0 0 0,2 31 0,-2-31 0,-1 32 0,3-32 0,-1 0 0,-1 32 0,31-32 0,-30 30 0,0 3 0,0 0 0,31-3 0,-33 2 0,2 32 0,32-32 0,0 32 0,-34-34 0,34 34 0,-1-33 0,0 34 0,1-2 0,31-31 0,-32 31 0,32 1 0,-32-1 0,32-31 0,0 32 0,0-33 0,0 32 0,0-30 0,0 30 0,0 1 0,0-33 0,32 33 0,0-33 0,-1 1 0,-31 32 0,32-33 0,-32 2 0,32-2 0,-1 1 0,-31-1 0,32 2 0,1-2 0,-2 0 0,0 2 0,2-33 0,-3 31 0,3 1 0,-1-32 0,0 31 0,-1-31 0,1 33 0,-1-33 0,1 31 0,31-31 0,-30 32 0,-1-32 0,0 0 0,-2 32 0,35-32 0,-35 0 0,3 0 0,-1 31 0,32-31 0,-33 0 0,0 0 0,33 0 0,-32 0 0,0 0 0,31 0 0,-31 0 0,0 0 0,31-31 0,-30 31 0,29 0 0,-29 0 0,30-32 0,-32 32 0,33-32 0,-32 32 0,-1-31 0,33 31 0,-1-33 0,-30 2 0,-1 31 0,31-32 0,-32 1 0,0 31 0,32-33 0,-30 2 0,31 0 0,-33-2 0,1 2 0,0-1 0,32 1 0,-32-2 0,-1 2 0,1-1 0,0 0 0,-2-31 0,3 30 0,-1-29 0,-1 30 0,-31-32 0,33 0 0,-33 33 0,31-32 0,-31-1 0,0 32 0,0-31 0,0 31 0,0-32 0,-31 1 0,-2 31 0,2-31 0,-1 30 0,32-29 0,-33 29 0,-29 3 0,30-34 0,1 32 0,-34 0 0,34 0 0,-33-30 0,2 29 0,-4 0 0,3 3 0,1 30 0,-1-32 0,-2 0 0,2 32 0,-1-31 0,1 31 0,-32 0 0,32 0 0,-2 0 0,-30 0 0,32 31 0,0 1 0,-33 0 0,32-2 0,2-30 0,29 33 0</inkml:trace>
  <inkml:trace contextRef="#ctx0" brushRef="#br0" timeOffset="274748.4721">15462 11461 512,'0'33'0,"0"-2"0,0 1 0,0 30 0,0 34 0,-33 0 0,33 0 0,0 29 0,0 3 0,0-33 0,-30 0 0,30 0 0,-33 1 0,33-32 0,0-33 0,-32 1 0,32-32 0,-30 0 0,30 0 0,0-32 0,0 1 0,0-33 0,-33-32 0,33-30 0,0-1 0,0 0 0,0-1 0,33-30 0,-33 31 0,30 32 0,2-1 0,31 32 0,-30 1 0,-1 32 0,31 0 0,-31 31 0,31 0 0,-31 31 0,31 33 0,-30-1 0,29 1 0,-29-1 0,-2-1 0,0 34 0,-31-32 0,34 31 0,-68 1 0,34-1 0,-31 0 0,0-32 0,-32 1 0,-2-1 0,2 1 0,-1-33 0,1 2 0,0-33 0,-2 0 0,2-33 0,1 2 0,62-1 0,-33-31 0,33 31 0,-31 0 0</inkml:trace>
  <inkml:trace contextRef="#ctx0" brushRef="#br0" timeOffset="276860.6833">16033 11874 512,'0'63'0,"-31"-30"0,31-2 0,0 65 0,0-33 0,-31 32 0,31-31 0,0-1 0,0-63 0,0 32 0,0-32 0,31 0 0,-31 0 0,0-32 0,0 32 0,0-63 0,0-1 0,0 1 0,0-1 0,31 1 0,-31-1 0,33 33 0,-2-2 0,0 3 0,34-3 0,-2 2 0,-31-1 0,31 32 0,-31 0 0,31-32 0,0 32 0,-30 0 0,-2 0 0,-31 0 0,31 0 0,-31-32 0,0 32 0,0 32 0,-31-32 0,0 32 0,-2 0 0,3 62 0,-36-30 0,36 63 0,-2-63 0,32 31 0,-32-32 0,64-31 0,-32 0 0,0-32 0,32 0 0,-2 0 0,-30-32 0,33 0 0,0 1 0,-3-33 0,-30 32 0,33-31 0,-33 0 0,0-2 0,0 34 0,0 31 0,31 31 0,-31-31 0,0 65 0,0-2 0,0 0 0,0 1 0,31-1 0,-31-63 0,0 32 0,33-64 0,-33 32 0,32-63 0,-1-1 0,1 1 0,-32-32 0,32 0 0,-1 32 0,0-1 0,-31 32 0,33 0 0,-33 64 0,0 0 0,31 62 0,-31-30 0,0 63 0,0-63 0,0-1 0,0 1 0,0-64 0,0 0 0,32 0 0,-32-32 0,33-32 0,-2 1 0,-31-32 0,31 0 0,-31 32 0,33-1 0,-3 32 0,-30 32 0,0 32 0,0-1 0,0 32 0,32 32 0,-32-30 0,0 30 0,0-64 0,34 1 0,-34 0 0,31-32 0,0-32 0,-31 32 0,32-32 0,0 1 0,31-33 0,-63 33 0,31-34 0,2 65 0,-1 0 0,0 0 0,-32 33 0,30 30 0,-30 1 0,33-1 0,-33 1 0,0-33 0,32 1 0,-32-32 0,30 32 0,3-32 0,-1-32 0,-1 32 0,2-63 0,-33 31 0,0 0 0,31-31 0,-31-1 0,0 33 0,0-34 0,0 34 0,0 31 0,0 0 0,0 0 0,-31-31 0,31 31 0,0 0 0,0 0 0,-33 0 0,33 0 0,-31 0 0,31 31 0,0-31 0,-32 64 0,32-32 0,0 31 0,0-31 0,0-1 0,0 1 0,0 0 0,32-32 0,-32 0 0,31 0 0,-31-32 0,33 0 0,-33 1 0,31-1 0,-31 0 0,0 1 0,0-1 0,31 32 0,-31 0 0,0 32 0,0-1 0,0 33 0,0-1 0,0-31 0,0 0 0,33-1 0,-33-31 0,31 0 0,1 0 0,-32-31 0,31-1 0,2-32 0,-33 1 0,31-32 0,1 0 0,-32-32 0,32-1 0,-32 2 0,31 31 0,-31-2 0,32 34 0,-32 32 0,33 31 0,-33 0 0,-33 31 0,33 32 0,0 34 0,-32-2 0,32 1 0,0 30 0,0-30 0,0-33 0,32-1 0,-32 3 0,33-2 0,-33-31 0,30-32 0,-30 0 0,0 0 0,0 0 0</inkml:trace>
  <inkml:trace contextRef="#ctx0" brushRef="#br0" timeOffset="277237.721">17875 11874 512,'0'0'0,"-32"0"0,32 0 0,0 0 0,32-31 0,-32 31 0,64-32 0,-33 0 0,33 0 0,-1 0 0,-30 32 0,29-30 0,-29 30 0,-3 30 0,-30-30 0,33 64 0,-33 0 0,0 30 0,-33 1 0,33-30 0,0-2 0,0 0 0,33 1 0,-33-32 0,31-32 0,2 0 0,-2 0 0,1 0 0,31-64 0,-31 32 0,-32 1 0</inkml:trace>
  <inkml:trace contextRef="#ctx0" brushRef="#br0" timeOffset="277508.7476">18732 11747 512,'0'32'0,"-31"-32"0,-2 0 0,3 32 0,-2-32 0,-2 32 0,3-1 0,0 32 0,-1-30 0,32 29 0,0-29 0,0 30 0,32-31 0,-1 31 0,0-31 0,35 0 0,-36 0 0,34-1 0,0-31 0,-32 0 0,-1 0 0,2 0 0</inkml:trace>
  <inkml:trace contextRef="#ctx0" brushRef="#br0" timeOffset="277697.767">18510 11367 512,'0'0'0</inkml:trace>
  <inkml:trace contextRef="#ctx0" brushRef="#br0" timeOffset="281749.1716">19305 11239 512,'0'0'0,"0"0"0,0 0 0,0 0 0,0 33 0,30-33 0,2 31 0,0-31 0,-1 0 0,33 0 0,0 0 0,-1 0 0,1 0 0,32 0 0,-34-31 0,33 31 0,-32 0 0,34 0 0,-34-33 0,0 33 0,2 0 0,-35 0 0</inkml:trace>
  <inkml:trace contextRef="#ctx0" brushRef="#br0" timeOffset="282088.206">20098 11272 512,'-32'31'0,"32"33"0,0-64 0,-32 94 0,32 2 0,-33-1 0,33 32 0,-30 1 0,30-3 0,0 3 0,0-33 0,0-31 0,0-33 0,0-31 0,0 0 0,0 0 0,0-31 0,0-1 0</inkml:trace>
  <inkml:trace contextRef="#ctx0" brushRef="#br0" timeOffset="282339.2311">20319 11397 512,'0'0'0,"0"33"0,-30-2 0,30 33 0,0 0 0,-33 32 0,33 30 0,0-30 0,0-2 0,0-30 0,0-1 0,0-31 0,0 0 0,33-32 0,-33 0 0,0-32 0,0 0 0</inkml:trace>
  <inkml:trace contextRef="#ctx0" brushRef="#br0" timeOffset="282553.2525">20543 11652 512,'0'0'0,"0"0"0,0 33 0,31-3 0,-31 34 0,0 31 0,0 1 0,0-34 0,0 34 0,0-32 0,0-33 0,31 1 0,-31-32 0,32 0 0,0 0 0,-1-63 0,1 31 0,1-31 0,-2 31 0</inkml:trace>
  <inkml:trace contextRef="#ctx0" brushRef="#br0" timeOffset="283433.3405">21018 11685 512,'0'30'0,"-31"2"0,31-32 0,0 64 0,-32-32 0,32 62 0,0-61 0,0 29 0,0-29 0,0-1 0,0-1 0,0-31 0,0 0 0,0-31 0,32-1 0,-32-32 0,31 0 0,2 1 0,-33 0 0,30-1 0,2 2 0,0 62 0,-32 0 0,31 0 0,-31 30 0,33 34 0,-33 31 0,0 1 0,0-1 0,32-32 0,-32 32 0,32-63 0,-32 0 0,31-32 0,1 0 0,-1-32 0,0 0 0,2-63 0,0-1 0,-3 1 0,-30-31 0,33 0 0,-2-2 0,0 32 0,-31 2 0,33 30 0,-3 0 0,-30 32 0,32 32 0,-32 0 0,0 32 0,0 32 0,-32 0 0,32 63 0,-30-32 0,30 31 0,0 2 0,0-34 0,0-30 0,0 0 0,30-1 0,-30-31 0,32-32 0,1 0 0,-33-32 0,32-31 0,-1-1 0,-31-30 0,32-34 0,-32 1 0,32 0 0,-1-1 0,-31 34 0,32-2 0,0 65 0,-1-1 0,-31 32 0,0 32 0,0-1 0,0 65 0,0-2 0,0 34 0,0-1 0,0 0 0,33 1 0,-33-3 0,0-29 0,32-1 0,-32-31 0,0-1 0,30-31 0,-30 0 0</inkml:trace>
  <inkml:trace contextRef="#ctx0" brushRef="#br0" timeOffset="283634.3606">21431 11397 512,'0'0'0,"-33"0"0,33 0 0</inkml:trace>
  <inkml:trace contextRef="#ctx0" brushRef="#br0" timeOffset="284700.4672">22193 11619 512,'0'33'0,"-33"0"0,33-33 0,0 94 0,0-30 0,0 0 0,0 30 0,0-30 0,33-1 0,-33-31 0,32-32 0,-32 0 0,31-32 0,-31 1 0,33-34 0,-2 34 0,0-33 0,-31 1 0,32 32 0,-32-1 0,32 32 0,-32 0 0,0 32 0,0 32 0,0-1 0,0-1 0,0 3 0,0-34 0,0 1 0,0-32 0,0 0 0,0-32 0,32 32 0,-1-31 0,2-34 0,-2 3 0,0 29 0,2 3 0,-2-3 0,1 33 0,-32 33 0,33-3 0,-2 34 0,0-33 0,2 34 0,29-34 0,-30-31 0,1 32 0,-2-32 0,1 0 0,0 0 0,-1-32 0,-31 1 0,32-34 0,-32 3 0,0-1 0,0-33 0,0 32 0,-32 2 0,32 29 0,0 33 0,-31 0 0,-1 0 0,0 33 0,32 29 0,-31 2 0,31 62 0,0 2 0,0 30 0,0-31 0,0 32 0,0-32 0,31 0 0,-31-32 0,0 32 0,0-63 0,-31-1 0,31-30 0,-33-2 0,1-31 0,0-31 0,2-2 0,-3 2 0,2-32 0,31-1 0,-31 0 0,31 1 0,31-1 0,-31 1 0,31-1 0,2 0 0,-3 1 0,2 32 0,33-33 0,-34 32 0,1 32 0</inkml:trace>
  <inkml:trace contextRef="#ctx0" brushRef="#br0" timeOffset="284941.4913">22573 11272 512,'0'0'0</inkml:trace>
  <inkml:trace contextRef="#ctx0" brushRef="#br0" timeOffset="285812.5784">20224 12223 512,'0'0'0,"-31"0"0,31 0 0,0 0 0,0 0 0,0 0 0,0-31 0,0-1 0,0 0 0,0 1 0,31-34 0,-31 34 0,32-33 0,1 34 0,-3-3 0,-30 2 0,33-1 0,-1 32 0,-2 0 0,3 0 0,-33 0 0,31 0 0,1 0 0,1 32 0,-2-1 0,-31-31 0,31 33 0,-31-33 0,0 30 0,0-30 0</inkml:trace>
  <inkml:trace contextRef="#ctx0" brushRef="#br0" timeOffset="307489.7459">17684 12827 512,'0'0'0,"0"0"0,0 31 0,0-31 0,33 0 0,-2 32 0,0-32 0,2 32 0,30-32 0,1 0 0,-33 0 0,33 0 0,32 0 0,-34 32 0,1-32 0,34 0 0,-34 0 0,0 0 0,0 0 0,2 0 0,-3 0 0,2 31 0,-33-31 0</inkml:trace>
  <inkml:trace contextRef="#ctx0" brushRef="#br0" timeOffset="307851.7821">18352 12890 512,'-33'0'0,"33"0"0,0 0 0,0 32 0,0-32 0,-31 32 0,31 32 0,0-1 0,0 1 0,-33-2 0,33 34 0,0-32 0,0 31 0,0-32 0,0 1 0,0-1 0,33 1 0,-33 0 0,0-33 0,0 1 0,0-32 0</inkml:trace>
  <inkml:trace contextRef="#ctx0" brushRef="#br0" timeOffset="309095.9065">18383 13525 512,'0'33'0,"0"-33"0,0 0 0,32 31 0,-1-31 0,1 0 0,0 0 0,-32-31 0,62 31 0,-28-33 0,28 1 0,-29 1 0,-2-1 0,0 0 0,-31-32 0,33 33 0,-33-1 0,0 1 0,0-2 0,0 33 0,0-31 0,-33 62 0,2-31 0,0 33 0,-2-2 0,3 32 0,30 1 0,-32 0 0,32 32 0,32-65 0,-32 32 0,30-31 0,3 0 0,-2-1 0,0-31 0,2 0 0,-1-31 0,-1 31 0,2-64 0,-33 32 0,31-30 0,0-3 0,1 2 0,-32 31 0,0-32 0,32 64 0,-32-31 0,31 31 0,-31 31 0,0 2 0,0 30 0,0 0 0,0 2 0,0-34 0,0 32 0,0-63 0,0 32 0,0-32 0,0 0 0,0 0 0,33-32 0,-33-31 0,32-1 0,-1-31 0,1 32 0,0-1 0,-2 1 0,3 30 0,0 33 0,-3 0 0,-30 0 0,32 33 0,-32 30 0,0 32 0,0-31 0,32-1 0,-32 32 0,31-31 0,2-1 0,-2-30 0,0-2 0,2-31 0,-1-31 0,30 31 0,2-64 0,-32 0 0,32 32 0,-33-30 0,2-3 0,-3 2 0,-30 31 0,32-32 0,-32 33 0,-32-1 0,32 32 0,-30-31 0,-3 31 0,2 0 0,-33 0 0,32 0 0,-32 31 0,33-31 0,0 32 0,31-1 0,-32-31 0,32 33 0,0-2 0,32 1 0,-32 0 0,0 31 0,31-30 0,0-2 0,2 32 0,-2-31 0,1 0 0,1 32 0,-33-33 0,0 1 0,0 0 0,0-2 0,0-30 0,-33 33 0</inkml:trace>
  <inkml:trace contextRef="#ctx0" brushRef="#br0" timeOffset="310245.0214">20066 13271 512,'0'32'0,"-32"-1"0,32 2 0,0-2 0,0 33 0,-33 32 0,33-34 0,0 2 0,0-1 0,0-30 0,33 30 0,-33-63 0,32 32 0,0-32 0,-1-32 0,1 0 0,0 1 0,-1-33 0,-31 0 0,32 1 0,1-1 0,-33 32 0,30 1 0,-30 31 0,0 0 0,0 0 0,0 0 0,0 31 0,-30 34 0,30-3 0,0 2 0,0-1 0,30 1 0,-30-32 0,33 30 0,-1-29 0,31-33 0,-32 0 0,34 0 0,-34-33 0,32 3 0,-31-2 0,-1 0 0,1 1 0,1-2 0,-33 2 0,0-1 0,0 0 0,-33 0 0,1 1 0,1 0 0,-1 31 0,-31 0 0,32 0 0,-34 0 0,1 0 0,34 0 0,-2 0 0,-1 0 0,33-33 0,0 33 0,33-63 0,-1 31 0,-2-31 0,3-1 0,30 32 0,1-32 0,31 2 0,-32 29 0,1 33 0,0 0 0,-1 0 0,1 33 0,-33 29 0,-31 2 0,0 32 0,0-1 0,0-32 0,0 32 0,0 1 0,0-32 0,0-33 0,0 1 0,33-32 0,-3 0 0,2-32 0,31 1 0,-30-33 0,31 32 0,-1-32 0,32 33 0,-62 0 0,30 62 0,-32-31 0,0 31 0,2 1 0,-3 32 0,-30 0 0,32-1 0,1-1 0,-1 4 0,-1-36 0,1 2 0,31 0 0,-31-32 0,0 0 0,-1 0 0</inkml:trace>
  <inkml:trace contextRef="#ctx0" brushRef="#br0" timeOffset="310570.0539">20161 12922 512,'0'0'0,"-32"0"0,32 0 0</inkml:trace>
  <inkml:trace contextRef="#ctx0" brushRef="#br0" timeOffset="329216.9184">857 14097 512,'0'0'0,"0"0"0,0 0 0,0 0 0,0 0 0,0 0 0,0 32 0,0-1 0,0 2 0,-31 29 0,31 1 0,0 34 0,0-3 0,0 2 0,0-1 0,0 1 0,0-34 0,0 2 0,0 0 0,31-1 0,-62-32 0,62 2 0,-31-2 0,0 1 0,32-32 0,-32 0 0</inkml:trace>
  <inkml:trace contextRef="#ctx0" brushRef="#br0" timeOffset="329262.923">889 15176 512</inkml:trace>
  <inkml:trace contextRef="#ctx0" brushRef="#br0" timeOffset="329495.9463">826 14287 512,'0'0'0,"0"0"0,0 0 0,-33 0 0,33 0 0,0 0 0,33 0 0,-2-32 0,1 0 0,-1 32 0,33-30 0,-1 30 0,32-33 0,-31 33 0,-33 0 0,2 0 0</inkml:trace>
  <inkml:trace contextRef="#ctx0" brushRef="#br0" timeOffset="329737.9705">793 14445 512,'0'0'0,"33"0"0,-33 0 0,31 33 0,1-33 0,31 0 0,0 0 0,2 0 0,-33 0 0,-2 0 0</inkml:trace>
  <inkml:trace contextRef="#ctx0" brushRef="#br0" timeOffset="330515.0476">1397 14351 512,'0'0'0,"-31"0"0,31 0 0,-33 0 0,2 0 0,31 0 0,-32 0 0,32 32 0,0 0 0,-33 31 0,33 0 0,0-31 0,0 31 0,0-31 0,33 0 0,-33-1 0,0-31 0,32 0 0,-1 0 0,-31-31 0,33-1 0,-2 0 0,-31-31 0,31 31 0,1 0 0,-32 1 0,0 31 0,0 0 0,0 0 0,0 31 0,0 1 0,0 0 0,0 31 0,0-31 0,0 0 0,32-1 0,-32 2 0,31-33 0,34 32 0,-34-32 0,33-32 0,-34-1 0,35 2 0,-34-33 0,2-31 0,29 32 0,-62 0 0,33 31 0,-33 0 0,0-1 0,-33 33 0,2 0 0,31 0 0,-31 0 0,31 0 0,-33 33 0,33-1 0,33 0 0,-2-2 0,-31 34 0,31 0 0,33-1 0,-64-31 0,31 31 0,2-30 0,-33-1 0,-33-1 0,33 0 0,-31-31 0,0 0 0,-2 0 0,-29-31 0,29 0 0,33 31 0</inkml:trace>
  <inkml:trace contextRef="#ctx0" brushRef="#br0" timeOffset="330826.0793">2126 13905 512,'0'0'0,"0"0"0,0 33 0,0-33 0,0 33 0,0-3 0,0 2 0,0 32 0,0-1 0,0 32 0,33-32 0,-33 34 0,0-34 0,31 0 0,-31 1 0,0-1 0,0-31 0,32-32 0,-32 0 0,0 0 0,0 0 0</inkml:trace>
  <inkml:trace contextRef="#ctx0" brushRef="#br0" timeOffset="331017.0984">2064 14351 512,'0'0'0,"0"0"0,0 0 0,-32 0 0,64 0 0,-32 0 0,31 32 0,0-32 0,2 0 0,-2 0 0,1 0 0,32 0 0,-33 0 0</inkml:trace>
  <inkml:trace contextRef="#ctx0" brushRef="#br0" timeOffset="331243.121">2508 14478 512,'0'0'0,"0"0"0,32 0 0,-32 0 0,32 0 0,31 0 0,-32 0 0,-31 0 0</inkml:trace>
  <inkml:trace contextRef="#ctx0" brushRef="#br0" timeOffset="331889.1856">2921 14287 512,'0'0'0,"0"0"0,0 0 0,0 31 0,0 2 0,0 31 0,0-1 0,-33 0 0,33 64 0,0-31 0,0-2 0,0 2 0,0-1 0,0-31 0,0-1 0,0-31 0,0 0 0,0-32 0,0 31 0,0-31 0,0-31 0,0-1 0,0-32 0,0 0 0,0-30 0,0-1 0,-30 0 0,60-33 0,-30 33 0,33 31 0,-2-30 0,1 30 0,1 0 0,-2 32 0,0 0 0,2 2 0,-2 30 0,0 0 0,1 30 0,1 2 0,-2 0 0,1 32 0,-32 0 0,32-34 0,-32 34 0,-32-32 0,32 0 0,-32 0 0,1-1 0,31-31 0,-33 32 0,1-32 0,-30 0 0,29-32 0,33 32 0,-31-31 0</inkml:trace>
  <inkml:trace contextRef="#ctx0" brushRef="#br0" timeOffset="332429.2396">3650 14193 512,'0'0'0,"0"0"0,0 0 0,-31 0 0,31 0 0,-32 0 0,0 0 0,2 30 0,-3 34 0,1 0 0,1 0 0,-1-1 0,32 0 0,0-31 0,0 0 0,0-1 0,32 1 0,-1-64 0,1 32 0,-32-31 0,33-1 0,-3 0 0,2-31 0,-32 30 0,32-29 0,-32 62 0,0-32 0,0 32 0,0 0 0,0 32 0,31 0 0,-62 31 0,31-32 0,0 1 0,31 0 0,-31 31 0,0-31 0,33 0 0,-1-32 0,0 0 0,-32 0 0,31 0 0</inkml:trace>
  <inkml:trace contextRef="#ctx0" brushRef="#br0" timeOffset="333521.3482">4032 14255 512,'-31'0'0,"-2"0"0,33 0 0,-63 32 0,30-1 0,-29 2 0,30 31 0,1-34 0,-1 34 0,0-32 0,32 32 0,32-33 0,-32 33 0,32-33 0,31 2 0,-32-33 0,33 32 0,-1-32 0,1 0 0,0-32 0,-2 32 0,3-33 0,-34-30 0,1 31 0,0-31 0,-1 31 0,-31 0 0,0 1 0,0 31 0,-31-33 0,31 33 0,-32 0 0,0 0 0,1 33 0,-1-2 0,-1 1 0,33 32 0,-32-33 0,32 33 0,0-33 0,32 2 0,1 30 0,-1-32 0,-1-31 0,33 0 0,-1 0 0,1 0 0,0-31 0,-1 0 0,-1-1 0,3-32 0,-34 32 0,33-31 0,-33 31 0,-31 0 0,0 0 0,0 1 0,-31-2 0,31 3 0,-64-2 0,33 32 0,-34-32 0,35 64 0,-35-32 0,35 32 0,-2-2 0,-33 34 0,34-32 0,-1 32 0,32-33 0,0 33 0,32-33 0,-32 2 0,31-1 0,2-32 0,-1 0 0,0 0 0,-2 0 0,35-32 0,-65-1 0,30-30 0,3 0 0,30-33 0,-30 2 0,-2 30 0,-31-32 0,31 1 0,2 32 0,-33-1 0,0 32 0,0 2 0,0-3 0,-33 33 0,33 0 0,0 33 0,-31-33 0,31 62 0,-31 2 0,-2-1 0,2 32 0,31 1 0,-32-2 0,32 2 0,0-1 0,32 0 0,-32 1 0,0-1 0,31-31 0,33 30 0,-33-61 0,-31-2 0</inkml:trace>
  <inkml:trace contextRef="#ctx0" brushRef="#br0" timeOffset="415932.5891">17463 14097 512,'0'0'0,"0"0"0,0 0 0,0 0 0,0 32 0,0-32 0,0 0 0,0 31 0,0 2 0,0-3 0,0 34 0,0 0 0,0-32 0,0 63 0,0-32 0,0 1 0,-32-1 0,32 33 0,0-33 0,0 1 0,32-1 0,-32 1 0,0-2 0,0-29 0,0-2 0,0 33 0,0-32 0,0-1 0,30-31 0,-30 33 0,33-33 0,-33 0 0</inkml:trace>
  <inkml:trace contextRef="#ctx0" brushRef="#br0" timeOffset="416458.6411">17748 14605 512,'0'31'0,"0"1"0,0 0 0,-31 32 0,31-1 0,0 1 0,0-1 0,0 32 0,31-31 0,-31-33 0,0 1 0,0 0 0,0-32 0,0 0 0,0-32 0,0 0 0,31-32 0,-31 2 0,0-2 0,33-32 0,-33 34 0,31-3 0,1 2 0,-1 63 0,2-32 0,-33 64 0,31-32 0,1 63 0,-32-30 0,32 30 0,-32 1 0,0-1 0,31 1 0,-31-33 0,32 0 0,-32 2 0,33-2 0,-3 1 0,-30-32 0,0 32 0</inkml:trace>
  <inkml:trace contextRef="#ctx0" brushRef="#br0" timeOffset="416772.6731">18415 14129 512,'0'0'0,"0"31"0,-32 2 0,32-3 0,-31 34 0,31 32 0,-33-1 0,33 0 0,0 0 0,0 1 0,0-2 0,0 34 0,33-65 0,-33 1 0,0-1 0,0 1 0,31-64 0,-31 31 0,0-31 0</inkml:trace>
  <inkml:trace contextRef="#ctx0" brushRef="#br0" timeOffset="419195.9154">18225 14764 512,'0'0'0,"-33"0"0,33 0 0,0 0 0,0 0 0,0-33 0,33 33 0,-33-31 0,63-1 0,-63 32 0,64-32 0,-33 1 0,1 31 0,31 31 0,-31 1 0,-32 31 0,31 2 0,0-3 0,-31-29 0,0 30 0,34-31 0,-34 0 0,0-1 0,0-31 0,0 0 0,0 0 0,0 0 0,0 0 0,0-31 0,0-1 0,0-32 0,0 33 0,32-33 0,-2 33 0,-30-1 0,33-1 0,-2 33 0,33 0 0,-64 0 0,32 33 0,-1 30 0,2 1 0,-33-1 0,31 1 0,0-33 0,1 0 0,0 2 0,-32-2 0,31-31 0,2-31 0,-1 31 0,-1-33 0,1 2 0,0 0 0,-2-33 0,-30 32 0,33-32 0,-33 33 0,0-32 0,-33 30 0,33 33 0,-30-31 0,30 31 0,-64 0 0,64 0 0,-31 0 0,-1 31 0,32 2 0,-33 30 0,33 1 0,0-1 0,0 1 0,33 31 0,-33-32 0,32 1 0,-1 31 0,1-32 0,-32 1 0,32 0 0,-32-1 0,0 1 0,0-64 0,-32 31 0,32-31 0,0 0 0,-32 0 0,32-31 0,-31-33 0,31 32 0,0-63 0,0 31 0,0 1 0,0-1 0,31-31 0,1-1 0,0 34 0,-2-34 0,36 32 0,-36 2 0,34 30 0,-33-1 0,2 2 0,29 31 0,-62 0 0,33 0 0,-33 31 0,32 2 0,-32 30 0,0 1 0,0-33 0,0 33 0,0-32 0,0-1 0,0-31 0,0 31 0,31-31 0,-31-31 0,31 0 0,-31-1 0,33-32 0,-2 0 0,1 2 0,1 30 0,-33-1 0,31 2 0,-31 31 0,0 0 0,0 31 0,0 34 0,0-34 0,0 64 0,0-63 0,31 32 0,-31-33 0,0 0 0,0-31 0,33 0 0,-33-31 0,0 0 0,30-1 0,2-32 0,-32 0 0,33-30 0,-3 61 0,3-30 0,-1 31 0,0 32 0,-32 0 0,63 32 0,-63 0 0,32 64 0,-32-34 0,31 2 0,-31 0 0,0-32 0,32-1 0,-32-31 0,0 0 0,0 0 0,0 0 0,0-63 0,33 31 0,-33-31 0,30-32 0,-30 30 0,33 34 0,-33-1 0,32 32 0,-2 0 0,-30 0 0,33 63 0,-33-30 0,31 30 0,-31 1 0,0-33 0,0 1 0,0 0 0,32 0 0,-32-32 0,0 0 0,33-32 0,-33 32 0,31-32 0,0-31 0,-31 30 0,32 2 0,0 31 0,-1 0 0,1 0 0,32 31 0,-32-31 0,0 33 0,-1-33 0,1 31 0,32-31 0,-33 0 0,2 0 0,-3 0 0,34-31 0,-64 31 0,31-33 0,2 33 0,-1-62 0,-32 30 0,0-32 0,-32 32 0,32-31 0,-33 31 0,2 0 0,31 32 0,-32 0 0,0 0 0,2 32 0,-3 0 0,33 31 0,-31 33 0,31-2 0,0 2 0,0-1 0,31 0 0,-31 1 0,33-1 0,-33-32 0,0 32 0,0-62 0,0 30 0,0-32 0,-33 2 0,33-33 0,-31 0 0,-1 0 0,0-33 0,0 33 0,1-31 0,-1-1 0,32 1 0,0-2 0,0 2 0,0 0 0,0-2 0,32 2 0,-32-1 0,63 32 0,-31-31 0,0-2 0,32 2 0,-2 31 0,1 0 0,34 0 0,-34 0 0,-1 0 0,34 0 0,-63 0 0,-2 0 0</inkml:trace>
  <inkml:trace contextRef="#ctx0" brushRef="#br0" timeOffset="419504.9463">20034 14383 512,'0'32'0,"0"-32"0,0 0 0,0 0 0,-33 0 0</inkml:trace>
  <inkml:trace contextRef="#ctx0" brushRef="#br0" timeOffset="427857.7815">9715 14541 512,'0'32'0,"0"-32"0,0 0 0,0 32 0,0 31 0,0-31 0,0 32 0,0-1 0,33 32 0,-66-31 0,33 30 0,0 2 0,0-32 0,0-33 0,0 33 0,0-64 0,-33 32 0,33-1 0,0-31 0,0 0 0,0-31 0,0-32 0,0 30 0,0-30 0,0-32 0,0 31 0,0-31 0,33-1 0,-33 34 0,0-34 0,33 32 0,-2 1 0,32-1 0,-32 0 0,1 34 0,0 30 0,32 0 0,-32 0 0,0 30 0,-2-30 0,3 64 0,-33-32 0,0 0 0,-33 0 0,33 31 0,-30-31 0,-2 32 0,0-32 0,-32-1 0,32 0 0,0 2 0,1-33 0,-1 0 0,1 0 0,31 0 0,-31 0 0</inkml:trace>
  <inkml:trace contextRef="#ctx0" brushRef="#br0" timeOffset="429114.9072">10191 14415 512,'0'0'0,"0"0"0,0 30 0,0 3 0,0 30 0,0 1 0,-32 31 0,32 1 0,-31-1 0,-2 0 0,33-1 0,0 2 0,0-32 0,33 0 0,-33-1 0,31 1 0,1-64 0,1 31 0,29-31 0,-29-31 0,29-2 0,-29 2 0,30-32 0,-31-1 0,0 0 0,-1 1 0,1-1 0,0 1 0,0 31 0,-32 0 0,-32 1 0,32-2 0,-32 33 0,0 33 0,1-2 0,-1 33 0,0-1 0,1 1 0,-1-1 0,32 1 0,0 0 0,0-1 0,32 1 0,-1-33 0,1-31 0,31 0 0,-31 0 0,32-31 0,0-2 0,-1-30 0,32 32 0,-63-33 0,31 32 0,-31-32 0,-32 33 0,31-2 0,-31 2 0,0 31 0,0 0 0,-31 0 0,31 0 0,-32 31 0,32 33 0,-63-32 0,63 32 0,-32 0 0,32-33 0,0 32 0,0-63 0,0 0 0,0 0 0,32 0 0,-1-31 0,1-1 0,0 1 0,-32-33 0,31 32 0,1 0 0,0 0 0,1 32 0,-33-31 0,0 62 0,0 1 0,0 0 0,0 0 0,30-1 0,-30 2 0,33-33 0,-1 31 0,-2-62 0,3 31 0,29-33 0,-28-30 0,28-1 0,2 33 0,-33-33 0,34 1 0,-34-1 0,-31 33 0,32 31 0,-32 0 0,0 0 0,0 0 0,-32 31 0,1-31 0,-2 32 0,1 32 0,1-33 0,31 0 0,0 33 0,0 0 0,0-32 0,0-1 0,0 2 0,0-2 0,31 1 0,-31-1 0,0-31 0,0 0 0,0 0 0,-31 0 0,31 0 0,0-63 0,-31 32 0,31-2 0,0 33 0</inkml:trace>
  <inkml:trace contextRef="#ctx0" brushRef="#br0" timeOffset="430073.003">11716 14891 512,'31'0'0,"-31"0"0,32 0 0,-32 0 0,32 0 0,-32 31 0,0 1 0,30 32 0,-30-33 0,0 33 0,0-1 0,0-31 0,0 0 0,0-32 0,0 0 0,33 0 0,-33-32 0,33 0 0,-3 0 0,-30-32 0,33 33 0,-33 31 0,31-31 0,-31 31 0,0 31 0,0 0 0,0 2 0,0-2 0,0 33 0,0-64 0,0 32 0,0-32 0,31 0 0,2-32 0,-2 0 0,1 0 0,0-32 0,0 33 0,-1 0 0,33 31 0,-33 0 0,1 31 0,1-31 0,29 31 0,-29 2 0,-3-2 0,3-31 0,-1 32 0,0-32 0,-1 0 0,-31 0 0,32-32 0,-1 32 0,-31-31 0,32-2 0,-32-29 0,0 30 0,0-32 0,0 33 0,-32-2 0,1 33 0,-1 0 0,1 33 0,-1-2 0,-33 33 0,35-1 0,-3 1 0,2 31 0,31 1 0,-31-33 0,31 1 0,-33-2 0,33-29 0,0-2 0,0-31 0,0 0 0,0 0 0,0 0 0,0 0 0,0-31 0,0-2 0,0-29 0,33 29 0,-2-30 0,0 32 0,2-33 0,-3 32 0,35 0 0,-2 0 0,-31 1 0,31 31 0,0-33 0,2 33 0,-3 0 0,-29 0 0,29 0 0,-29 0 0,-1 0 0,-32 0 0,31 0 0</inkml:trace>
  <inkml:trace contextRef="#ctx0" brushRef="#br0" timeOffset="430271.0228">12096 14764 512,'0'-33'0,"0"33"0,0 0 0</inkml:trace>
  <inkml:trace contextRef="#ctx0" brushRef="#br0" timeOffset="432707.2664">21527 14986 512,'0'0'0,"-33"0"0,33 32 0,33-1 0,-33 0 0,31 2 0,0 30 0,32 1 0,-31 0 0,33 30 0,-2-30 0,-31 0 0,31-1 0,0 1 0,-63-33 0,33-31 0,-1 0 0,-32 0 0,0 0 0,0 0 0,0-31 0,30-2 0,3 2 0,-33-32 0,32-1 0,-2 33 0,3-33 0,-1 32 0,-1-32 0,2 33 0,-2-1 0,0 0 0,-31 0 0</inkml:trace>
  <inkml:trace contextRef="#ctx0" brushRef="#br0" timeOffset="433007.2964">21558 15240 512,'0'0'0,"-31"-32"0,31 32 0,0-64 0,31 0 0,-31 33 0,31-32 0,2-1 0,-33 33 0,30-2 0,2 2 0</inkml:trace>
  <inkml:trace contextRef="#ctx0" brushRef="#br0" timeOffset="433240.3197">21844 15462 512,'0'-31'0,"0"-2"0,0 33 0,0-63 0,31 32 0,1-33 0,-32 32 0,32 0 0</inkml:trace>
  <inkml:trace contextRef="#ctx0" brushRef="#br0" timeOffset="435754.5711">22035 14954 512,'0'0'0,"-32"0"0,32 32 0,0-32 0,32 32 0,-2-1 0,35 0 0,-35 2 0,3-33 0,-1 31 0,32-31 0,-33 0 0,-31-31 0,31 31 0,-31-33 0,0 2 0,-31 0 0,31-33 0,-31 32 0,-2-32 0,2 33 0,-1 0 0,-1 31 0,66 0 0,-33 0 0,32 31 0,-1 0 0,33-31 0,-1 33 0,-31-33 0,0 0 0,-1-33 0,33 2 0,-64 0 0,31-1 0,-31-32 0,0 0 0,-31 1 0,31-1 0,-31 0 0,-2 34 0,2-2 0,-1 32 0,0 0 0,0 0 0,32 0 0,-31 32 0,31-2 0,0 3 0,0-33 0,0 31 0,63 1 0,-31 0 0,0 0 0,32-1 0,-2 1 0,34 0 0,-32-1 0,30 34 0,3-3 0,-34 2 0,32 0 0,-32 30 0,-30-30 0,-1 0 0,-32-1 0,30-30 0,-60-2 0,30 1 0,-32-32 0,-1-32 0,-30 1 0,0-33 0,-1 0 0,33-32 0,-2 34 0,1-34 0,32 1 0,0-1 0,0 1 0,0 32 0,0-32 0,0 32 0,0-1 0,0 0 0,0 32 0,0 0 0,0 2 0,-32-3 0,2 33 0,-3 0 0,2 0 0,-33 0 0,32 0 0,1 33 0,-2 29 0,33 1 0,33-30 0,-2 31 0,1-34 0,1-30 0,-2 0 0,0 0 0,-31-30 0,33-2 0,-33 0 0,0-1 0,0 2 0,0-1 0,0 0 0,0 2 0,0-3 0,-33 33 0,33 0 0,0 33 0,0-3 0,33 2 0,-3 0 0,2-1 0,0-31 0,1 33 0,-33-66 0,31 33 0,33-31 0,-64-1 0,31-30 0,-31 29 0,32-30 0,-32-1 0,0 2 0,-32-4 0,32 4 0,-31 30 0,-1 1 0,-31-2 0,30 33 0,1 0 0,0 0 0,2 33 0,30-2 0,-33 33 0,33-34 0,33 36 0,-33-36 0,0 2 0,30-32 0,34 0 0,-31 0 0,-2 0 0,1-32 0,31 32 0,-31 0 0,31 32 0,2 0 0,-2 0 0,32 31 0,-32 0 0,1 1 0,-1 32 0,-31-34 0,0 2 0,-32 0 0,0-64 0,-32 0 0,-32 0 0,33-32 0,-64-31 0,30 0 0,3-34 0,-1 34 0,31-32 0,-1 0 0,1 31 0,32-32 0,-31 2 0,31 30 0,-32 1 0,32 31 0,0 0 0,0 32 0,32 0 0,-32 32 0,31 0 0,34-32 0,-33 32 0,-2-32 0,3 0 0,-2 0 0,-31-32 0,0 0 0,0 0 0,0 1 0,0-33 0,-31 32 0,31 1 0,-33-1 0,33 32 0,-30 0 0,60 32 0,-30-1 0,33 1 0,-33 1 0,31-2 0,33-31 0,-32 0 0,-32 0 0,31-31 0,-31-2 0,0 1 0,32 1 0,-32-33 0,0 33 0,32-2 0,-32 2 0,31-1 0,1 1 0,0-2 0,31 2 0,-63 0 0,33-2 0,-33 2 0,0-32 0,0-1 0,0 0 0,-33-32 0,2 34 0,-33-2 0,32 1 0,-31 30 0,31 2 0,1 31 0,31 31 0,-32 2 0,32 30 0,0 1 0,0 31 0,32 0 0,31 32 0,0-64 0,1 32 0,32 1 0,-33-32 0,32-1 0,-32-31 0,1 31 0,-33 1 0,33-33 0,-33 33 0,1-1 0,-32-30 0,0-2 0,0 1 0,0-32 0,-32 0 0,-30 0 0,-2-32 0,0 1 0,1-33 0,0 0 0,31 1 0,-1-1 0,3 1 0,-3-1 0,33-31 0,0 32 0,33-1 0,-33 33 0,63-33 0,-63 64 0,32-32 0,-2 32 0</inkml:trace>
  <inkml:trace contextRef="#ctx0" brushRef="#br0" timeOffset="435962.5919">22797 13620 512,'0'0'0,"0"32"0,-33-32 0</inkml:trace>
  <inkml:trace contextRef="#ctx0" brushRef="#br0" timeOffset="466395.6349">6794 16573 512,'0'0'0,"0"31"0,0-31 0,0 65 0,0-3 0,0 2 0,0 0 0,0-1 0,-32 1 0,32 32 0,0-34 0,0-29 0,0-2 0,0 1 0,0-32 0,0 0 0,0 0 0,0-32 0,32 32 0,1-31 0,-2 31 0,0-33 0,2 33 0,29 0 0,1 0 0,2 0 0,-2 0 0,1 0 0,32 33 0,-33-33 0,-1 0 0,2 0 0,-32-33 0,1 33 0,-33 0 0</inkml:trace>
  <inkml:trace contextRef="#ctx0" brushRef="#br0" timeOffset="466641.6595">6762 16731 512,'0'0'0,"0"-30"0,32 30 0,1 0 0,29-32 0,33 32 0,-32-32 0,34-1 0,-34 2 0,0 31 0,2-32 0,-35 32 0</inkml:trace>
  <inkml:trace contextRef="#ctx0" brushRef="#br0" timeOffset="467893.7847">6827 16922 512,'0'0'0,"31"0"0,-31 0 0,0 0 0,64-31 0,-2 31 0,1-32 0,2 0 0,-2 32 0,32-32 0,-30 1 0,-35 31 0,35 0 0,-35 0 0,-30 0 0,0 0 0,0 31 0,0 1 0,0 32 0,0-33 0,-30 33 0,30-1 0,0 1 0,0-33 0,0 2 0,0-2 0,0 1 0,30-32 0,-30 0 0,0-32 0,0 32 0,33-64 0,-2 33 0,-31-33 0,0 1 0,32 31 0,-32 0 0,33 32 0,-33 0 0,31 0 0,-31 32 0,0 31 0,0-31 0,0 32 0,31-33 0,-31 2 0,0-2 0,0-31 0,0 0 0,32 0 0,-32-31 0,32-2 0,-1-29 0,1-3 0,1 2 0,-2 31 0,-31 1 0,31-1 0,-31 64 0,0-32 0,0 31 0,33 33 0,-33-1 0,0 1 0,0-33 0,30 2 0,-30-33 0,33 0 0,-1 0 0,0-33 0,-1 2 0,1 0 0,-1-34 0,1-30 0,0 64 0,-1-33 0,2 32 0,-1 32 0,-32 0 0,0 64 0,-32-1 0,32 32 0,-33 32 0,2-31 0,-1 30 0,0-30 0,32-32 0,-31-2 0,31-29 0,0-33 0,-32 32 0,32-32 0,0-32 0,0-1 0,0 2 0,32-64 0,-32-1 0,0 2 0,31-1 0,-31 0 0,32-33 0,31 65 0,-30-33 0,-1 65 0,31-2 0,-31 3 0,30 30 0,-29 30 0,-1-30 0,-1 64 0,-31-32 0,0 32 0,0-1 0,-31 32 0,31-31 0,-32-33 0,-32 2 0,33 30 0,-32-63 0,31 0 0,-33-32 0,2 32 0,31-31 0</inkml:trace>
  <inkml:trace contextRef="#ctx0" brushRef="#br0" timeOffset="468973.8927">8699 16573 512,'0'31'0,"-31"34"0,31-33 0,0 62 0,-33 33 0,33-32 0,0-30 0,0-3 0,0-62 0,0 33 0,0-33 0,0 0 0,0 0 0,33-33 0,-33 2 0,31-65 0,0 33 0,2 0 0,-33 31 0,32 0 0,-1 32 0,-31 32 0,32 0 0,-32 31 0,32 0 0,-32-31 0,31 32 0,1-33 0,1-31 0,-33 33 0,63-33 0,-31 0 0,31-33 0,-1-29 0,3 29 0,-34-62 0,1 32 0,0-1 0,-1 1 0,-31 63 0,0 0 0,-31 0 0,-1 31 0,0 1 0,-31 32 0,30-1 0,33-31 0,-30 31 0,30-30 0,0-33 0,0 31 0,30-31 0,-30 0 0,33 0 0,-1-31 0,-1-34 0,-31 34 0,32-33 0,0 33 0,-32 31 0,0-32 0,0 64 0,0-1 0,0 1 0,0 31 0,0-31 0,0 32 0,31-64 0,1 31 0,1-31 0,29 0 0,-29 0 0,29-31 0,1 0 0,3-34 0,-4-30 0,1 0 0,-31 32 0,0 0 0,1 31 0,-33 0 0,0 32 0,0 0 0,-33 0 0,33 32 0,-32 0 0,32-2 0,-32 34 0,32 0 0,32-1 0,-32 1 0,0-33 0,32 34 0,-32-34 0,0 33 0,0-64 0,0 31 0,-32-31 0,0-31 0,1-2 0,-1 2 0,-30 0 0,29 31 0</inkml:trace>
  <inkml:trace contextRef="#ctx0" brushRef="#br0" timeOffset="469832.9786">10191 16604 512,'0'0'0,"0"0"0,0 0 0,-32 33 0,32-1 0,0 0 0,-31 31 0,31 0 0,-33 1 0,33-1 0,0 0 0,-30-31 0,60 1 0,-30-33 0,0 31 0,0-31 0,33-31 0,-2 31 0,1-65 0,1 2 0,-2 0 0,33-1 0,-64 1 0,31 63 0,0-33 0,-31 33 0,33 0 0,-33 0 0,0 0 0,0 0 0,0 0 0,0 0 0,0 0 0,0 0 0,0 0 0,0 0 0,0 0 0,0 0 0,0 0 0,0 0 0,0 0 0,0 0 0,0 0 0,0 0 0,0 0 0,0 0 0,0 0 0,0 0 0,0 0 0,0 0 0,0 0 0,0 0 0,0 0 0,0 0 0,0 0 0,32 0 0,-1-30 0,-31 30 0,32 30 0,0-30 0,-32 0 0,31 33 0,1-33 0,-32 31 0,32 1 0,-32 32 0,32-33 0,-32 1 0,0 31 0,0-31 0,0 1 0,0-2 0,0-31 0,0 31 0,-32-31 0,32 33 0,-32-33 0,-31-33 0,63 33 0,-32 0 0</inkml:trace>
  <inkml:trace contextRef="#ctx0" brushRef="#br0" timeOffset="470023.9977">10319 16479 512,'0'0'0</inkml:trace>
  <inkml:trace contextRef="#ctx0" brushRef="#br0" timeOffset="470328.0281">10762 16891 512,'0'31'0,"0"64"0,0-95 0,0 96 0,-30-65 0,30 33 0,0-32 0,0 0 0,30-32 0,-30 0 0,0 0 0,33-64 0,-33 33 0,32-64 0,-2-1 0,3 32 0</inkml:trace>
  <inkml:trace contextRef="#ctx0" brushRef="#br0" timeOffset="471040.0993">11048 16764 512,'0'0'0,"-31"31"0,31-31 0,0 64 0,-32-32 0,32 31 0,-32-31 0,32 31 0,0-63 0,0 33 0,0-33 0,0 0 0,32 0 0,-32 0 0,32-33 0,-1-30 0,1 31 0,0 0 0,1 1 0,-33 31 0,0 0 0,0 31 0,0 1 0,0 0 0,0-1 0,30 1 0,3 1 0,-1-33 0,-2 0 0,34 31 0,1-62 0,-34 31 0,33-33 0,-2 1 0,-30-31 0,1 0 0,30-1 0,-63 1 0,0 30 0,0 3 0,-32-2 0,1 32 0,-2 32 0,-30-32 0,32 63 0,-2 0 0,33 1 0,-31 31 0,31 1 0,0-1 0,0 0 0,0-1 0,-31-30 0,-3 32 0,3-65 0,0 33 0,-2-32 0,-29-32 0,-1 0 0,-2 0 0,2-32 0,-1 32 0,33-64 0,-1 33 0,32-33 0,0 1 0,0 30 0,32-29 0,-1 30 0,33 0 0,31 0 0,-32 1 0,32 31 0,-31 0 0,1 31 0,-34-31 0</inkml:trace>
  <inkml:trace contextRef="#ctx0" brushRef="#br0" timeOffset="471230.1183">11048 16541 512,'0'-32'0,"0"64"0,0-32 0</inkml:trace>
  <inkml:trace contextRef="#ctx0" brushRef="#br0" timeOffset="483485.3437">2032 17588 512,'0'0'0,"0"0"0,0 0 0,0 0 0,0 0 0,0 0 0,0 0 0,0 33 0,0-1 0,0-1 0,0 33 0,0 0 0,0-1 0,0 32 0,0-31 0,0 32 0,0-34 0,0 2 0,0 32 0,0-65 0,0 33 0,0-1 0,0-31 0,0 31 0,0-31 0,0 0 0,32 0 0,-64-1 0,64-31 0,-32 0 0,0 0 0</inkml:trace>
  <inkml:trace contextRef="#ctx0" brushRef="#br0" timeOffset="485072.5024">2317 17588 512,'0'0'0,"0"0"0,0 0 0,0 0 0,0 33 0,0-1 0,0-1 0,0 33 0,0 0 0,0 30 0,0-30 0,0 32 0,0-1 0,-31-32 0,62 1 0,-31 31 0,0-64 0,33 32 0,-33 2 0,30-33 0,2-1 0,1 1 0,-33 0 0,30-32 0,3 0 0,-1-32 0,0 0 0,-1 1 0,-31-33 0,32 1 0,-32-32 0,0-1 0,31 1 0,-31-32 0,32 32 0,-32 31 0,32 1 0,-32-1 0,33 33 0,-33-33 0,0 32 0,30-1 0,-30 2 0,0 31 0,0 0 0,0-31 0,0 31 0,0 31 0,0-31 0,-30 31 0,30 34 0,0-1 0,0-2 0,0 2 0,0 32 0,0-1 0,0-32 0,30 32 0,-30-31 0,0-1 0,33-30 0,-33 29 0,32-29 0,-32-3 0,30 3 0,3-33 0,-33 32 0,31-32 0,1 0 0,1 0 0,-33 0 0,31 0 0,0 0 0,2-32 0,-2 32 0,0-33 0,1 3 0,-32 30 0,33-33 0,-2 2 0,-31 0 0,32-2 0,0 2 0,-32-1 0,0 0 0,31 0 0,-31 1 0,0 0 0,32-33 0,-32 32 0,0-1 0,32 2 0,-32 0 0,0-2 0,0 33 0,0 0 0,0 0 0,0 0 0,0 0 0,0 0 0,0 0 0,0 33 0,0-2 0,-32 0 0,32 34 0,0-34 0,0 33 0,0-1 0,0 1 0,32-33 0,-32 33 0,31-33 0,-31 2 0,32-3 0,-32 3 0,33-33 0,-33 0 0,62 0 0,-30 0 0,-1-33 0,2 3 0,-1-3 0,0-29 0,-32 29 0,31-62 0,1 63 0,-1-63 0,0 64 0,-31-34 0,0 34 0,33 0 0,-33-2 0,0 33 0,0-31 0,0 31 0,0 0 0,0 0 0,0 31 0,0-31 0,31 64 0,-31-33 0,0 2 0,32-1 0,-32-1 0,33 33 0,-33-33 0,31 1 0,0-32 0,2 32 0,-33-32 0,30 32 0,-30-32 0,32 0 0</inkml:trace>
  <inkml:trace contextRef="#ctx0" brushRef="#br0" timeOffset="485559.5511">4539 17812 512,'0'0'0,"-30"-33"0,30 33 0,-32 0 0,32 0 0,-32 0 0,-1 0 0,33 0 0,-31 0 0,-1 0 0,32 0 0,0 0 0,-31 33 0,31-33 0,31 31 0,-31 1 0,32-1 0,-1-31 0,2 33 0,-1-2 0,0 0 0,-2 2 0,3-1 0,-1-1 0,-2 2 0,-30-2 0,33-31 0,-33 31 0,-33 1 0,33-32 0,-30 32 0,-2-32 0,-1 32 0,3-32 0,-2 0 0,-33 0 0,65 0 0,-31 0 0</inkml:trace>
  <inkml:trace contextRef="#ctx0" brushRef="#br0" timeOffset="485896.5848">4921 17430 512,'0'0'0,"-32"32"0,32-32 0,0 33 0,0 29 0,0 2 0,0-1 0,0 32 0,0-31 0,32 32 0,-32-34 0,0 34 0,31-32 0,-31-1 0,0-31 0,0 0 0,0-32 0</inkml:trace>
  <inkml:trace contextRef="#ctx0" brushRef="#br0" timeOffset="486965.6917">4699 17875 512,'0'-32'0,"31"32"0,-31 0 0,33-31 0,-2-2 0,0 33 0,2 0 0,30 0 0,-32 0 0,2 0 0,-2 33 0,33-2 0,-33 32 0,1-30 0,-32 29 0,33-29 0,-33-1 0,0-1 0,0-31 0,0 0 0,0 0 0,0 0 0,0 0 0,0-31 0,30-1 0,-30-32 0,32 33 0,1-33 0,-3 32 0,34-32 0,0 64 0,0-31 0,-1 31 0,-32 0 0,34 0 0,-3 0 0,-29 31 0,-2-31 0,0 0 0,-31 0 0,0 0 0,0 0 0,-31 0 0,31 33 0,-64-33 0,34 31 0,-2 32 0,-33 1 0,34 0 0,-1-32 0,1 32 0,31-33 0,0 0 0,0-31 0,0 0 0,31 0 0,1 0 0,-1-31 0,0 0 0,3-33 0,-2 32 0,-2-32 0,3 0 0,-2 33 0,-31-1 0,31 32 0,-31 0 0,0 32 0,0 32 0,0-2 0,0-29 0,0 30 0,0-30 0,0-2 0,0 0 0,33-31 0,-1 0 0,-1-31 0,33 0 0,-33-33 0,1-1 0,0-30 0,-1 1 0,1-34 0,1 32 0,-3 34 0,3-2 0,-33 32 0,0 1 0,0 31 0,0 31 0,0 1 0,0 1 0,0 60 0,0 36 0,-33-34 0,33-1 0,33 1 0,-33 1 0,32-32 0,-32-33 0,0 1 0,30 0 0,-30-32 0,0 0 0</inkml:trace>
  <inkml:trace contextRef="#ctx0" brushRef="#br0" timeOffset="488145.8097">5905 17812 512,'32'0'0,"0"31"0,-32-31 0,63 0 0,-31 0 0,31 0 0,0-31 0,2-2 0,-2 33 0,0-31 0,-31 0 0,31 31 0,-30 0 0,-33 31 0,31 0 0,-31 33 0,-31-32 0,31 32 0,0-2 0,0-29 0,0-1 0,0-32 0,0 0 0,0 0 0,0 0 0,31-32 0,0-1 0,-31 2 0,33-33 0,-1 1 0,-1 32 0,-31-2 0,31 33 0,-31 0 0,0 33 0,0-2 0,0 1 0,0 63 0,0-64 0,0 2 0,0-1 0,0-32 0,0 0 0,0 0 0,33-32 0,-33 32 0,0-33 0,31-29 0,1 29 0,-32-30 0,33 32 0,-33 31 0,0 0 0,0 31 0,31 1 0,-31-1 0,0 33 0,0 0 0,31-32 0,2-1 0,-2-31 0,0 33 0,2-33 0,30-33 0,-31 33 0,0-31 0,31-1 0,-31-32 0,-1 33 0,2-65 0,-1 32 0,-32 33 0,0-33 0,-32 64 0,-1 0 0,-30 0 0,31 33 0,-31-2 0,-2 33 0,35-1 0,-3 32 0,2 32 0,31-32 0,0 1 0,0-1 0,0-31 0,31-1 0,-31 1 0,0-1 0,-31 1 0,0 0 0,-2-34 0,2 2 0,0-32 0,-2-32 0,1 2 0,1-34 0,-33 0 0,64 1 0,0-34 0,0 34 0,31 1 0,2-34 0,30 64 0,1-31 0,0 32 0,-2-2 0,34 33 0,-1 33 0,0-2 0,-30-31 0,30 31 0,-32 1 0,-32-32 0,1 0 0,1 0 0,-33 0 0</inkml:trace>
  <inkml:trace contextRef="#ctx0" brushRef="#br0" timeOffset="489510.9462">6604 17495 512,'0'0'0,"0"0"0,0 0 0,0 0 0,0 0 0,0 0 0</inkml:trace>
  <inkml:trace contextRef="#ctx0" brushRef="#br0" timeOffset="494242.4193">8540 17526 512,'0'31'0,"0"-62"0,0 62 0,0-31 0,0 31 0,0 2 0,0 30 0,0 32 0,-31 1 0,31 30 0,0 3 0,0-35 0,-32 1 0,32-31 0,0 0 0,0-1 0,32-31 0,-32-32 0,0 0 0,0 0 0,0 0 0,0-32 0</inkml:trace>
  <inkml:trace contextRef="#ctx0" brushRef="#br0" timeOffset="494442.4393">8509 18066 512,'0'0'0,"31"31"0,-31-31 0,33 33 0,29-33 0,-29 31 0,29-31 0,3-31 0,-34 31 0,33-33 0,-64 33 0</inkml:trace>
  <inkml:trace contextRef="#ctx0" brushRef="#br0" timeOffset="494696.4647">8890 17588 512,'0'0'0,"0"33"0,0-1 0,0 32 0,0-2 0,0 34 0,0-1 0,0 1 0,0-32 0,31 30 0,-31-30 0,32-33 0,1 2 0,-33-2 0,0-31 0,0 0 0</inkml:trace>
  <inkml:trace contextRef="#ctx0" brushRef="#br0" timeOffset="495716.5667">9176 17906 512,'0'0'0,"0"33"0,0-33 0,0 62 0,0-29 0,0 30 0,0 1 0,30-1 0,-30-31 0,33 0 0,-1-1 0,-1-31 0,1 33 0,0-66 0,-1 33 0,34-31 0,-33-33 0,-2 1 0,3-1 0,-2 1 0,-31-1 0,31 0 0,-62 33 0,31-1 0,-31 32 0,31 0 0,-33 0 0,-29 0 0,62 32 0,0-32 0,-33 64 0,33-33 0,33 65 0,-33-32 0,32 30 0,-2-30 0,34 31 0,-64-31 0,31-1 0,2 1 0,-33-33 0,-33 33 0,2-32 0,0-1 0,-2 2 0,3-33 0,-2 0 0,-1 0 0,1-33 0,1 2 0,31-33 0,0 1 0,0-34 0,31 3 0,1-33 0,1 1 0,29-3 0,2 3 0,0 30 0,-1 1 0,1 32 0,-33-1 0,1 33 0,-1 31 0,1 0 0,-32 0 0,0 31 0,32 33 0,-32-1 0,-32 1 0,32 31 0,0 32 0,-32-63 0,32 32 0,0-34 0,0-30 0,0-32 0,32 32 0,-32-32 0,0-32 0,32 0 0,-32 1 0,33-33 0,30 1 0,-63 30 0,32 33 0,-32 0 0,0 33 0,30-1 0,-30-1 0,0 33 0,33-33 0,-2 33 0,-31-32 0,32-1 0,32 2 0,-33-33 0,2 31 0,29-62 0,-29 31 0,-1-33 0,-32 2 0</inkml:trace>
  <inkml:trace contextRef="#ctx0" brushRef="#br0" timeOffset="495931.5882">9429 17588 512,'0'0'0,"0"0"0,0 0 0,0 33 0,0-33 0</inkml:trace>
  <inkml:trace contextRef="#ctx0" brushRef="#br0" timeOffset="496788.6739">10350 17526 512,'31'62'0,"-31"-29"0,0-1 0,0 63 0,-31-31 0,31 30 0,0 1 0,0-30 0,31-1 0,-31-2 0,33-62 0,-33 32 0,32-32 0,-1 0 0,1 0 0,0-63 0,-1 32 0,1-33 0,0-32 0,0 65 0,-1-2 0,-31 2 0,0 31 0,0 31 0,0 2 0,0-2 0,0 33 0,0-1 0,0-30 0,0 29 0,33-30 0,-3 0 0,3-32 0,29 32 0,3-32 0,-2-32 0,-31 32 0,31-32 0,2 0 0,-35-30 0,35-2 0,-35-1 0,-30 34 0,0 0 0,-30-2 0,-2 2 0,-1 31 0,3 0 0,-3 31 0,-31 2 0,33-2 0,31 33 0,-32-1 0,32 32 0,0-31 0,0-1 0,0 32 0,0-32 0,0 2 0,0-33 0,-32-1 0,32 1 0,-63 0 0,63-32 0,-33 0 0,3 0 0,30-32 0,-32 32 0,32-32 0,0-31 0,32-2 0,-2 2 0,3-32 0,-1-32 0,31 65 0,-31-2 0</inkml:trace>
  <inkml:trace contextRef="#ctx0" brushRef="#br0" timeOffset="497465.7416">11365 17653 512,'34'-32'0,"-3"-1"0,-31 33 0,64-31 0,-64 0 0,31 31 0,-31 0 0,0 0 0,0 31 0,0 33 0,0-32 0,-31 63 0,31-31 0,-33 30 0,33-30 0,0 0 0,0-32 0,0-1 0,0 2 0,33-2 0,-33-31 0,31 0 0,0-31 0,1-33 0,1 32 0,-2-32 0,1 0 0,0 1 0,-1 63 0,-31 0 0,0 0 0,0 32 0,0-1 0,0 33 0,-31 0 0,31-1 0,-32 1 0,32-1 0,0-31 0,32 31 0,-1-30 0,1-2 0,0-31 0,-2 0 0,36-31 0,-3-2 0,-32-62 0,33 32 0,-33-64 0,1-1 0,32 34 0,-33-1 0,-31 31 0,32-1 0,-64 34 0,32 31 0,0-31 0,0 62 0,0-31 0,0 31 0,0 2 0,-31 30 0,31 1 0,0 0 0,-32 30 0,32-30 0,-32 32 0,32-32 0,0-2 0,0-30 0,0 32 0,0-33 0,0 2 0</inkml:trace>
  <inkml:trace contextRef="#ctx0" brushRef="#br0" timeOffset="497944.7895">11907 17906 512,'0'0'0,"0"0"0,0 0 0,63 0 0,-32 0 0,64 0 0,-31 0 0,31 0 0,0 0 0,-31 0 0,30 0 0,-61 33 0,-1-33 0,0 0 0,-32 0 0,0 0 0,-32 0 0,0 0 0,-1 31 0,3-31 0,-3 0 0,2 31 0,31 34 0,0-34 0,0 33 0,31-1 0,-31 1 0,33 0 0,-3-2 0,3-29 0,-1 30 0,-32-31 0,0 0 0,-32-1 0,-1-31 0,3-31 0,-3 31 0,-29 0 0,29-32 0</inkml:trace>
  <inkml:trace contextRef="#ctx0" brushRef="#br0" timeOffset="498275.8226">10699 17684 512,'0'0'0,"0"0"0,0 0 0,0 0 0,0 0 0</inkml:trace>
  <inkml:trace contextRef="#ctx0" brushRef="#br0" timeOffset="504018.3968">13588 16509 512,'0'0'0,"0"0"0,0 0 0,0-30 0,0-3 0,0 33 0,-30 0 0,-3 0 0,1 0 0,-31 0 0,-32 33 0,31-3 0,-31 2 0,31 0 0,-32 32 0,34 0 0,-1-1 0,-1 32 0,31-32 0,33 1 0,0-1 0,0 1 0,33 0 0,31-33 0,-1 1 0,-1 0 0,3-32 0,-1-32 0,31 0 0,-32-32 0,32 2 0,-63 29 0,31-62 0,2 63 0,-65 1 0,30-1 0,-30 32 0,0-32 0,-30 32 0,30 0 0,-33 0 0,33 32 0,-32 0 0,1-1 0,31 33 0,-32-33 0,32 34 0,0-34 0,32 0 0,-1 2 0,1-33 0,1 31 0,-3-31 0,2-31 0,1 31 0,-3-33 0,3 2 0,-2 0 0,-31-34 0,31 2 0,-31 31 0,-31 1 0,31-1 0,-31 0 0,-32 0 0,63 32 0,-33 0 0,33-31 0,-32 31 0,64 31 0,-32-31 0,33 0 0,30 0 0,-1-31 0,3 31 0,-2-33 0,0 33 0,-31 0 0,1-30 0,-1 30 0,-32 30 0,0-30 0,0 33 0,-32-2 0,-1 1 0,33 32 0,-32-33 0,1 1 0,-1 0 0,32-1 0,0-31 0,0 32 0,32-32 0,-32 0 0,31 0 0,1-32 0,1 1 0,29-1 0,-29 0 0,-2-31 0,33 31 0,-34 0 0,-30 32 0,33 0 0,-33 0 0,0 0 0,0 0 0,0 32 0,0 32 0,0-33 0,0 1 0,0 0 0,33-1 0,-33 1 0,31 1 0,-31-33 0,0 0 0</inkml:trace>
  <inkml:trace contextRef="#ctx0" brushRef="#br0" timeOffset="505746.5696">14510 16669 512,'0'0'0,"-33"0"0,33 0 0,0 0 0,0 32 0,0-2 0,33 3 0,-33-2 0,0 1 0,0 0 0,0 0 0,0-1 0,0-31 0,32 32 0,-32-32 0,0 0 0,0 0 0,31 0 0,-31-32 0,32 1 0,-32-1 0,32-32 0,-2 33 0,-30-2 0,33 3 0,-33 30 0,0-32 0,0 32 0,0 32 0,0-32 0,32 30 0,-32 3 0,31-2 0,2 33 0,-2-32 0,33-1 0,-2-31 0,-29 0 0,-1 0 0,-1 0 0,1-31 0,-32-1 0,32-32 0,-1 33 0,-31-2 0,0 3 0,0-2 0,0 0 0,-31 32 0,-1 0 0,32 32 0,-32 0 0,1-2 0,-1 34 0,-1-32 0,33 32 0,0-33 0,0 33 0,33-33 0,-1-31 0,-1 32 0,1-32 0,0 0 0,31-32 0,-31 1 0,31-1 0,-30-31 0,-3 31 0,35-32 0,-35 33 0,-30 31 0,0 0 0,0 0 0,0 0 0,0 0 0,-30 0 0,30 31 0,0-31 0,0 64 0,30-32 0,-30-1 0,0 1 0,33 0 0,-1-1 0,0-31 0,-1 32 0,-31-64 0,63 32 0,-31-63 0,-32 31 0,32-31 0,1-1 0,-3 33 0,-30-32 0,0 31 0,0 32 0,0-32 0,0 32 0,0 0 0,0 32 0,0 0 0,0-2 0,0 34 0,0 0 0,0 31 0,0 0 0,-30-31 0,30 31 0,0-31 0,-33 30 0,1-30 0,0-32 0,1 32 0,-1-33 0,1-31 0,-33 0 0,1 0 0,-2 0 0,35 0 0,-3-31 0,2 31 0,-1-31 0,32-2 0,0 1 0,32 1 0,-1-33 0,2 1 0,29-32 0,34 31 0,-32 0 0,30 1 0,-30 31 0,-1-31 0,2-1 0,-2 1 0,-32 30 0,34 3 0,-34-2 0,0 0 0,2-1 0,-2 2 0,0-1 0,1 32 0,-32 0 0,33 0 0,-33-32 0,31 32 0,-31 0 0,0 0 0,0 0 0,0 32 0,-31-32 0,31 32 0,-33-32 0,33 31 0,-32 2 0,32-1 0,0 0 0,0-2 0,32 34 0,32 0 0,-32-32 0,0-1 0,-1 1 0,-31 0 0,32-32 0,-32 31 0,0-31 0,-32 0 0,32-31 0,0 31 0,-31 0 0,-1 0 0,32 0 0,-32 0 0,1 0 0,31 0 0,-33 0 0,1 31 0,32-31 0</inkml:trace>
  <inkml:trace contextRef="#ctx0" brushRef="#br0" timeOffset="512508.2457">16859 16383 512,'0'0'0,"-33"0"0,33 0 0,0 32 0,0-32 0,33 31 0,-33 2 0,0-3 0,0 2 0,0 0 0,0 32 0,0 0 0,0 30 0,0-30 0,0 31 0,-33-32 0,33 2 0,0-3 0,33-29 0,-33 30 0,0-31 0,0-32 0,0 0 0,0 32 0</inkml:trace>
  <inkml:trace contextRef="#ctx0" brushRef="#br0" timeOffset="513678.3626">17017 16827 512,'0'0'0,"0"0"0,0 32 0,0-32 0,-31 32 0,31-1 0,0 33 0,0-1 0,0-30 0,0 29 0,0-29 0,31-33 0,-31 0 0,33 0 0,-33-33 0,0 2 0,30 0 0,-30-34 0,32 2 0,2 0 0,-3 31 0,-31-32 0,31 33 0,-31 31 0,0 0 0,0 0 0,0 31 0,0 33 0,0-32 0,0 31 0,0 0 0,0-31 0,0 1 0,0-2 0,0 0 0,32-31 0,-32 0 0,0-31 0,32 0 0,-32-2 0,31-30 0,1-1 0,-32 1 0,31 31 0,-31 0 0,33 32 0,-33 0 0,32 32 0,-32 0 0,0 0 0,32 31 0,-32-31 0,30-1 0,-30 1 0,33 1 0,-33-33 0,32 0 0,-32-33 0,30 1 0,3 1 0,-33-33 0,32 1 0,-1 31 0,-31 0 0,33 1 0,-33-2 0,0 33 0,31 33 0,-31-2 0,0 33 0,0 31 0,0 33 0,0-33 0,0 32 0,31-32 0,-31 1 0,0-3 0,33-60 0,-33-1 0,0-1 0,0-31 0,-33 0 0,33-31 0,0-34 0,-31 3 0,31-34 0,-31 1 0,31 0 0,0-1 0,0 1 0,0 0 0,0 32 0,31-1 0,-31 32 0,31 1 0,-31-2 0,33 33 0,-2 0 0,-31 33 0,32-33 0,-1 63 0,-31-31 0,33 0 0,-33 31 0,0 0 0,0-31 0,0 32 0,-33-33 0,33 33 0,-31-32 0,-1 0 0,1 0 0,31-32 0</inkml:trace>
  <inkml:trace contextRef="#ctx0" brushRef="#br0" timeOffset="514856.4805">18034 16351 512,'31'-32'0,"-62"64"0,31-32 0,0 0 0,0 64 0,-32-33 0,32 32 0,0 32 0,0-30 0,0 30 0,0 0 0,0-32 0,32 1 0,-32-1 0,0-30 0,31-2 0,-31 0 0,32-31 0,-32 0 0,33 0 0,-33-31 0,0 0 0,30-34 0,-30 2 0,0 31 0,32 1 0,-32-1 0,0 0 0,0 32 0,0 0 0,0 64 0,33-33 0,-33 64 0,0-30 0,30-3 0,-30 2 0,33 0 0,-2-32 0,-31-1 0,33-31 0,30 0 0,-63 0 0,31-31 0,1-1 0,0-32 0,-1 0 0,0 2 0,-31-3 0,34 2 0,-34 0 0,32-33 0,-32 65 0,0-2 0,-32 3 0,32 30 0,-34 0 0,34 0 0,-31 0 0,0 30 0,-1 3 0,32-2 0,-32 33 0,32-32 0,0 31 0,0-31 0,32 31 0,-32-30 0,32-2 0,-1-31 0,-31 31 0,65-31 0,-33-31 0,-2 0 0,34-2 0,-33 1 0,2-31 0,-1 31 0,32 1 0,-64-33 0,0 32 0,31 1 0,-31-2 0,0 33 0,0 0 0,0 0 0,0 0 0,0 0 0,0 0 0,-31 0 0,31 0 0,0 33 0,0-33 0,31 31 0,-31 1 0,31 0 0,1 0 0,0-1 0,-32 1 0,31 31 0,2-31 0,-1 1 0,-1-2 0,1 0 0,-32 2 0,0-2 0,-32 1 0,32-32 0,-31 32 0,-1-32 0,-1 0 0,2 0 0,-1 0 0</inkml:trace>
  <inkml:trace contextRef="#ctx0" brushRef="#br0" timeOffset="515129.5078">18383 16509 512,'0'0'0,"0"0"0,-31 0 0,31 0 0,0 0 0</inkml:trace>
  <inkml:trace contextRef="#ctx0" brushRef="#br0" timeOffset="527251.7198">19812 16446 512,'0'0'0,"0"0"0,-31 0 0,31 0 0,0 0 0,-33 0 0,33 0 0,0 0 0,-32 0 0,1 0 0,-2-31 0,33 31 0,-31 0 0,0 0 0,-1 0 0,-32 0 0,33 0 0,31 0 0,-33 31 0,2-31 0,31 33 0,-32-3 0,32-30 0,0 32 0,32 0 0,-32-1 0,31 2 0,2-1 0,29 30 0,-29-29 0,30-2 0,1 33 0,-33-32 0,1 31 0,1-31 0,-2-1 0,0 1 0,-31 32 0,0-33 0,-31 2 0,0-2 0,-2 1 0,1 0 0,1 0 0,-2-1 0,-29-31 0,30 31 0,-1-31 0,2 0 0,31 0 0,-31-31 0,31 31 0,0 0 0</inkml:trace>
  <inkml:trace contextRef="#ctx0" brushRef="#br0" timeOffset="529349.9297">19906 16827 512,'0'32'0,"-30"0"0,30-32 0,0 31 0,0 33 0,0-33 0,0 34 0,30-3 0,-30 2 0,0-32 0,32-32 0,-32 32 0,0-64 0,33 32 0,-3-32 0,-30-32 0,33 33 0,-33-33 0,32 32 0,-32-31 0,32 63 0,-32-32 0,0 64 0,31-32 0,-31 32 0,32 31 0,-32-30 0,0-2 0,32 0 0,-1 2 0,1-33 0,1 0 0,-3 0 0,35-33 0,-35 2 0,3 0 0,-2-2 0,1 1 0,1 1 0,-33-33 0,31 33 0,-31-1 0,0 0 0,0 0 0,-31 32 0,31-31 0,-33 31 0,1 0 0,1 0 0,-2 31 0,3 1 0,-2 0 0,-1 31 0,3-31 0,30 31 0,0-31 0,0 32 0,0-33 0,30 2 0,3 30 0,-1-31 0,-2 0 0,34 30 0,-32-29 0,32 30 0,-64-30 0,31 29 0,1 2 0,0-1 0,-32 1 0,0-33 0,0 33 0,-32-32 0,0-1 0,1-31 0,0 0 0,31-31 0,-33 31 0,1-32 0,32-32 0,0 33 0,0-64 0,0 30 0,0 3 0,0-2 0,32-32 0,1 34 0,-2-2 0,32 1 0,-31-1 0,31 0 0,-30 1 0,30 31 0,-31-31 0,-1 31 0,-31-32 0,32 33 0,-32 31 0,0-33 0,0 33 0,-32 0 0,32 0 0,-31 0 0,-1 0 0,0 33 0,1-2 0,31 1 0,-33 32 0,1-33 0,32 33 0,0-1 0,0 1 0,0-33 0,32 33 0,1 0 0,-2-1 0,1 32 0,0-63 0,-1 32 0,1-2 0,0 3 0,-32-1 0,32-2 0,-32-29 0,0 30 0,-32-32 0,32 2 0,-32-2 0,0-31 0,1 0 0,-1 0 0,0-31 0,-32-2 0,32 2 0,1-1 0,31 1 0,-32-33 0,32 0 0,0 33 0,32-34 0,-32 3 0,31 31 0,1-34 0,1 1 0,-2 33 0,33 0 0,-33-33 0,33 32 0,-1-32 0,0 33 0,-31 0 0,31-34 0,-30 34 0,-1-1 0,0-31 0,-1 31 0,-31 0 0,32 0 0,-32 1 0,-32 31 0,32-33 0,-31 33 0,-1 0 0,0 0 0,-1 33 0,2-2 0,-1 1 0,0 32 0,2-33 0,30 33 0,0-33 0,0 34 0,30-34 0,2-31 0,0 31 0,-1-31 0,2-31 0,-1 31 0,31-31 0,-31-2 0,-1-30 0,0 31 0,-31 0 0,33 1 0,-33-33 0,33 32 0,-33 32 0,0-31 0,0 31 0,0 0 0,0 0 0,0 0 0,0 0 0,0 0 0,0 31 0,30-31 0,-30 32 0,0 0 0,33 0 0,-66-1 0,66 1 0,-33 0 0,31-1 0,-31 1 0,31 1 0,-31-2 0,33 0 0,-33 2 0,0-2 0,0 1 0,-33-32 0,33 32 0,-31 0 0,31-32 0,-31 0 0,31 0 0,-33 0 0,33 0 0,-30 0 0</inkml:trace>
  <inkml:trace contextRef="#ctx0" brushRef="#br0" timeOffset="529765.9713">21717 16161 512,'0'0'0,"-33"0"0,33 0 0,0 30 0,0-30 0,-32 65 0,32-33 0,0-1 0,0 33 0,0-1 0,0 32 0,0-32 0,32 2 0,-32 30 0,0-32 0,33 1 0,-33-1 0,32 0 0,-32-31 0,0 32 0,0-33 0,31-31 0,-31 0 0,0 0 0,0 0 0,0 0 0</inkml:trace>
  <inkml:trace contextRef="#ctx0" brushRef="#br0" timeOffset="530295.0242">21527 16701 512,'0'30'0,"0"-60"0,0 60 0,0-30 0,0 0 0,0 0 0,0 0 0,31 0 0,0 0 0,2 0 0,-3 0 0,35 0 0,-33-30 0,-1 30 0,33-32 0,-64 32 0,63 0 0,-63 0 0,32 0 0,-32 0 0,0 0 0,0 32 0,0-2 0,0-30 0,-32 33 0,0-2 0,32 1 0,0 0 0,0-32 0,0 32 0,32-32 0,0 31 0,-1-31 0,-31 32 0,33-32 0,-1 32 0,-2-1 0,3 1 0,-33 1 0,32-2 0,-32 0 0,30 2 0,-30 30 0,-30-31 0,30 0 0,0-1 0,-32-31 0</inkml:trace>
  <inkml:trace contextRef="#ctx0" brushRef="#br0" timeOffset="547312.7258">13906 17588 512,'0'-31'0,"0"31"0,0 0 0,0 31 0,0-31 0,0 0 0,-32 33 0,32-1 0,0-1 0,0 2 0,-31 29 0,31 2 0,0-1 0,-32 1 0,32 0 0,0 32 0,0-34 0,0 2 0,0-1 0,0-30 0,0-2 0,0 0 0,0-31 0,0 33 0,0-33 0,0 0 0,0 0 0</inkml:trace>
  <inkml:trace contextRef="#ctx0" brushRef="#br0" timeOffset="547897.7838">13969 17875 512,'0'0'0,"0"31"0,0-31 0,0 33 0,0 29 0,0 3 0,0-1 0,0-2 0,0 2 0,0-32 0,0-1 0,0 2 0,0-33 0,0 0 0,32 0 0,-32-33 0,0 2 0,0-1 0,0-32 0,0 2 0,33 29 0,-33-30 0,0 30 0,32 2 0,-32 0 0,30 31 0,-30 0 0,33 0 0,-33 31 0,0 0 0,31 34 0,-31-34 0,31 33 0,-31-1 0,33-31 0,-33 0 0,0-1 0,30 2 0,3-2 0,-33-31 0,33 0 0</inkml:trace>
  <inkml:trace contextRef="#ctx0" brushRef="#br0" timeOffset="548310.8256">14605 17399 512,'0'0'0,"0"0"0,0 0 0,-32 0 0,32-33 0,-31 66 0,31-33 0,-32 0 0,-1 31 0,33-31 0,0 32 0,-31 1 0,31-2 0,0 31 0,0 3 0,-32-1 0,32-2 0,0 34 0,0-1 0,32 1 0,-32 30 0,31-62 0,-31 32 0,33-1 0,-1-32 0,-1-31 0,1 31 0,-32-63 0</inkml:trace>
  <inkml:trace contextRef="#ctx0" brushRef="#br0" timeOffset="549588.9534">14287 17970 512,'0'0'0,"-33"0"0,33 0 0,0 0 0,33 0 0,-33 0 0,33 0 0,-2 31 0,0-31 0,1 0 0,0 33 0,-1-33 0,2 0 0,30 32 0,-31-32 0,30 0 0,-29 0 0,-1 0 0,-1-32 0,-31-1 0,33 33 0,-2-31 0,-31-33 0,0 33 0,0-1 0,0 1 0,0-2 0,-31 2 0,31 0 0,-33 31 0,33 31 0,-31-31 0,-1 31 0,32 2 0,0-2 0,-33 32 0,33 1 0,0 0 0,33-1 0,-33 1 0,0-33 0,32 1 0,-1 0 0,2 0 0,-2-32 0,-31 31 0,64-31 0,-33-31 0,0 31 0,-31-32 0,33 0 0,-1-31 0,-1 32 0,-31-33 0,32-1 0,-32 34 0,0-33 0,0 33 0,32 31 0,-32-32 0,0 32 0,0 32 0,0-1 0,0 2 0,0 29 0,0 3 0,-32-1 0,32-33 0,0 32 0,32-31 0,-32-32 0,0 32 0,0-32 0,0-32 0,0 32 0,0-32 0,31-31 0,-31-1 0,0 33 0,32-34 0,-32 3 0,0 29 0,0 2 0,32-1 0,0 1 0,-32-2 0,31 33 0,2 0 0,-33 0 0,30 0 0,-30 0 0,32 0 0,-32 0 0,33 33 0,-33-33 0,30 31 0,-30 1 0,33-1 0,-33-31 0,32 33 0,-32-2 0,32 0 0,-32 2 0,0-1 0,31-32 0,-31 31 0,0 2 0,0-33 0,0 31 0,0-31 0,0 31 0,-31 1 0,31-32 0,-32 0 0,32 32 0,-32-32 0,-1 0 0,33 0 0,-30 0 0,-3 0 0,33 0 0,0 0 0</inkml:trace>
  <inkml:trace contextRef="#ctx1" brushRef="#br0">15335 18225</inkml:trace>
</inkml:ink>
</file>

<file path=ppt/ink/ink7.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1023" units="in"/>
        </inkml:traceFormat>
        <inkml:channelProperties>
          <inkml:channelProperty channel="X" name="resolution" value="2109.91626" units="1/in"/>
          <inkml:channelProperty channel="Y" name="resolution" value="1336.88293" units="1/in"/>
          <inkml:channelProperty channel="F" name="resolution" value="41.73807" units="1/in"/>
        </inkml:channelProperties>
      </inkml:inkSource>
      <inkml:timestamp xml:id="ts0" timeString="2012-09-10T10:10:49.900"/>
    </inkml:context>
    <inkml:brush xml:id="br0">
      <inkml:brushProperty name="width" value="0.05292" units="cm"/>
      <inkml:brushProperty name="height" value="0.05292" units="cm"/>
      <inkml:brushProperty name="color" value="#FF0000"/>
    </inkml:brush>
    <inkml:context xml:id="ctx1">
      <inkml:inkSource xml:id="inkSrc133">
        <inkml:traceFormat>
          <inkml:channel name="X" type="integer" max="960" units="cm"/>
          <inkml:channel name="Y" type="integer" max="600" units="cm"/>
        </inkml:traceFormat>
        <inkml:channelProperties>
          <inkml:channelProperty channel="X" name="resolution" value="28.31858" units="1/cm"/>
          <inkml:channelProperty channel="Y" name="resolution" value="28.30189" units="1/cm"/>
        </inkml:channelProperties>
      </inkml:inkSource>
      <inkml:timestamp xml:id="ts1" timeString="2012-09-10T10:23:26.444"/>
    </inkml:context>
  </inkml:definitions>
  <inkml:trace contextRef="#ctx0" brushRef="#br0">2730 4761 512,'0'-30'0,"0"30"0,0 0 0,0 0 0,33-32 0,-3 32 0,-30 0 0,33 0 0,-1 0 0,-2 0 0,3 0 0,30 0 0,-30 0 0,29 0 0,2 0 0,32 0 0,-33 0 0,32 0 0,33 0 0,-3-32 0,-28 32 0,28 0 0,-29 0 0,62 32 0,-30-32 0,-33 0 0,65 0 0,-35 0 0,35 0 0,-2 0 0,1 32 0,1-32 0,-2 0 0,0 0 0,2 0 0,-2 0 0,-31 0 0,31 30 0,-30-30 0,30 0 0,2 0 0,-34 33 0,1-33 0,1 0 0,-1 31 0,-32-31 0,1 32 0,-33-32 0,-1 32 0,2-32 0,1 0 0,-3 32 0,-30-32 0,0 0 0,-32 0 0,31 0 0,-31 0 0,0 0 0,0 0 0,0 0 0,0 0 0,-31 0 0,62 0 0,-31 0 0,0 0 0,0 0 0,0 0 0,0 0 0,0 0 0,-31 0 0,31 0 0,0 0 0,0 0 0,31 0 0,-31 0 0,0 0 0,0 0 0,0 0 0</inkml:trace>
  <inkml:trace contextRef="#ctx0" brushRef="#br0" timeOffset="3596.3596">9810 7143 512,'0'-30'0,"0"30"0,0-33 0,32 0 0,-32 33 0,31-30 0,1-2 0,0 32 0,32 0 0,0 0 0,-34 0 0,66 0 0,-32 0 0,31 0 0,1 32 0,30-32 0,-30 0 0,31 30 0,0 3 0,-1-33 0,1 33 0,32-33 0,1 30 0,-33-30 0,31 32 0,0-32 0,-30 0 0,30 0 0,-31 32 0,1-32 0,-1 0 0,-1 0 0,-30-32 0,-2 32 0,1 0 0,1 0 0,-32 0 0,0 0 0,-33 0 0,1 0 0,0 0 0</inkml:trace>
  <inkml:trace contextRef="#ctx0" brushRef="#br0" timeOffset="4407.4406">15652 7335 512,'0'30'0,"0"-30"0,32 0 0,1-30 0,-3 30 0,35 0 0,-2-33 0,33 33 0,-34-31 0,33 31 0,-30 0 0,30 0 0,0-33 0,1 33 0,29 0 0,-29 0 0,-1 0 0,32 0 0,1 0 0,-1 0 0,-1 0 0,34 33 0,-35-33 0,4 31 0,-3-31 0,1 33 0,0-33 0,1 30 0,30-30 0,-31 33 0,1-2 0,-3-31 0,-29 31 0,-1-31 0,0 33 0,1-33 0,-2 0 0,-28 0 0,-4 0 0,34 0 0,-34 0 0,3-33 0,-3 33 0,-29 0 0,30 0 0,-30 0 0,-2 0 0,33 0 0,-64 0 0,30 0 0</inkml:trace>
  <inkml:trace contextRef="#ctx0" brushRef="#br0" timeOffset="12731.273">17050 3874 512,'30'-64'0,"2"0"0,-32 32 0,65-63 0,-34 32 0,33 30 0,-1-29 0,33 29 0,-1 2 0,0-1 0,32 32 0,0 0 0,-32 0 0,32 0 0,1 0 0,30 32 0,-31-1 0,31 2 0,2-2 0,-2 0 0,33 2 0,-33 30 0,1-30 0,-1-2 0,2 32 0,-1-31 0,-1 0 0,2-1 0,-2-31 0,-31 33 0,31-33 0,-30 0 0,-33 0 0,1 0 0,-2 0 0,-30-33 0,-32 33 0,31 0 0,0-31 0,1 31 0,-31-32 0,-3 32 0,34-32 0,-33 32 0,-31-32 0,33 32 0,-33-31 0,30 31 0,-30-31 0,32 31 0,-32-33 0,0 33 0,0 0 0</inkml:trace>
  <inkml:trace contextRef="#ctx0" brushRef="#br0" timeOffset="26388.6384">1112 10604 512,'0'0'0,"0"0"0,0 0 0,30 0 0,-30 0 0,33 0 0,-2-32 0,-31 32 0,31 0 0,2 0 0,-33 0 0,32 0 0,32-31 0,-33 31 0,0 0 0,33 0 0,0 0 0,-32-33 0,31 33 0,-31 0 0,31 0 0,0 0 0,-30 0 0,29 0 0,2-31 0,0 31 0,-1 0 0,1 0 0,-1-31 0,32 31 0,-62 0 0,62 0 0,-32-32 0,1 32 0,30-32 0,-30 32 0,-1 0 0,2 0 0,29 0 0,-29 0 0,-3 0 0,33-32 0,-30 32 0,-2 0 0,0 0 0,32 0 0,-30 0 0,29 0 0,-30 0 0,0 0 0,-1 0 0,-1 0 0,34 0 0,-32 0 0,0 0 0,31 0 0,-32 0 0,32 0 0,-32 0 0,2 0 0,30 0 0,0 0 0,-32 0 0,32 0 0,1 0 0,-32 0 0,31 0 0,1 0 0,-34 0 0,33 0 0,1 32 0,-1-32 0,-1 0 0,-28 0 0,28 0 0,2 0 0,-33 32 0,32-32 0,-32 0 0,32 0 0,0 32 0,1-32 0,-1 0 0,-31 0 0,32 0 0,-1 31 0,1-31 0,-1 0 0,-33 0 0,34 0 0,-1 0 0,-31 0 0,32 0 0,-1 0 0,-1 0 0,2 0 0,-1 0 0,-32 0 0,32 0 0,1 0 0,-32 0 0,62 0 0,-30 0 0,-32 0 0,30 0 0,2-31 0,30 31 0,-31 0 0,-30 0 0,61 0 0,-31 0 0,0-32 0,0 32 0,1 0 0,-32 0 0,64 0 0,-34 0 0,0-32 0,3 32 0,-3 0 0,3 0 0,-2 0 0,-1 0 0,2 0 0,-1 0 0,1 0 0,-1 0 0,0 0 0,1 0 0,-33 0 0,32 0 0,0 0 0,0 0 0,-30 0 0,30-32 0,-1 32 0,33 0 0,-63 0 0,63 0 0,-32 0 0,-1 0 0,2 0 0,-1 0 0,1 0 0,-1 0 0,0 0 0,1 0 0,-2 0 0,3 0 0,-3 0 0,1 0 0,2 0 0,-34 0 0,32 0 0,1 0 0,-1 0 0,0 0 0,-32 0 0,64 0 0,-64 0 0,32 0 0,0 0 0,-30 0 0,30 0 0,1 0 0,-1 0 0,0 0 0,-32 0 0,32 0 0,0 32 0,1-32 0,-2 0 0,-29 0 0,30 32 0,0-32 0,1 32 0,-1-32 0,0 0 0,1 31 0,-1-31 0,0 31 0,0-31 0,0 0 0,1 33 0,30-33 0,-30 0 0,-1 31 0,32-31 0,-32 0 0,32 0 0,-31 32 0,-1-32 0,32 0 0,-32 0 0,1 0 0,-1 0 0,-33 0 0,34 0 0,-1-32 0,-32 32 0,34 0 0,-34 0 0,32-31 0,1 31 0,-34 0 0,34 0 0,-32-33 0,31 33 0,1 0 0,-34-31 0,34 31 0,-32 0 0,30-31 0,-30 31 0,32 0 0,-34-32 0,33 32 0,-30 0 0,30 0 0,-32 0 0,33 0 0,-1 0 0,0 32 0,-32-32 0,32 0 0,-31 0 0,0 0 0,30 0 0,-30 0 0,32 0 0,-32 0 0,-2 0 0,1 31 0,2-31 0,-2 0 0,1 0 0,-1 0 0,-30 0 0,-3 0 0,35 0 0,-35 0 0,-30-31 0,33 31 0,-2 0 0,1 0 0,-32 0 0,33 0 0,-33 0 0,31 0 0,-31 0 0,31 0 0,-31 0 0,32 0 0,-32 0 0</inkml:trace>
  <inkml:trace contextRef="#ctx0" brushRef="#br0" timeOffset="27672.767">16128 9271 512,'0'0'0,"0"-32"0,0 32 0,0 0 0,32-31 0,1 31 0,-33 0 0,31 0 0,1 0 0,31 0 0,-31 0 0,30 0 0,4 0 0,-36 0 0,34 31 0,32-31 0,-33 32 0,31-32 0,-30 32 0,32-2 0,-2-30 0,3 33 0,-2 0 0,-1-33 0,3 30 0,28-30 0,-29 32 0,32 0 0,-1-32 0,-32 31 0,31-31 0,-31 0 0,33 33 0,-33-33 0,-1 0 0,2 0 0,-1 0 0,1 31 0,-32-31 0,31 0 0,1 0 0,-33 0 0,-1 0 0,34 0 0,-64 0 0,31 0 0,-30 0 0,-2 0 0,0 0 0,2 0 0,-1 0 0,-1 0 0,0 0 0,-31 0 0,0 0 0,0 0 0,0 0 0,0 0 0,0 0 0,0 0 0,0 0 0,0 0 0,0 0 0,0 0 0,0 0 0,0 0 0,0 0 0,0 0 0,0 0 0,0 0 0,0 0 0,0 0 0,0 0 0,0 0 0</inkml:trace>
  <inkml:trace contextRef="#ctx0" brushRef="#br0" timeOffset="31182.1179">1397 11747 512,'0'0'0,"31"0"0,1 0 0,0 0 0,-1 0 0,34 0 0,-34 0 0,63 0 0,-61 0 0,63 0 0,-34 0 0,33 0 0,-30 0 0,30 0 0,-32 32 0,32-32 0,0 0 0,1 0 0,-1-32 0,0 32 0,0 0 0,33 0 0,-32 0 0,30 0 0,-30 0 0,30-32 0,1 32 0,0 0 0,1 0 0,-3 0 0,4 0 0,-4 0 0,3-30 0,-1 30 0,1 0 0,30 0 0,-31 0 0,31-33 0,-30 33 0,-2 0 0,1 0 0,33 0 0,-35-33 0,35 33 0,-33 0 0,32 0 0,-33 0 0,34 0 0,-1 0 0,-32 0 0,31 0 0,-30 0 0,30 0 0,1 0 0,0 0 0,-33 0 0,33 0 0,0 0 0,0 33 0,-33-33 0,34 0 0,-3 0 0,3 0 0,-1 0 0,-32 0 0,32 0 0,-2 0 0,3 0 0,-32 0 0,30 0 0,0 33 0,-31-33 0,31 0 0,2 0 0,-1 0 0,-32 0 0,31-33 0,-30 33 0,30 0 0,2 0 0,-35 0 0,4 33 0,28-33 0,-29 0 0,29 0 0,-28 0 0,29 0 0,-31 0 0,32 0 0,0 0 0,-33 0 0,34 0 0,-33 0 0,32 0 0,-33 0 0,33 0 0,-31 0 0,-3 0 0,35 0 0,-65 0 0,33 0 0,-34 0 0,0 0 0,3 0 0,-2 0 0,-31 30 0,31-30 0,-33 0 0,3 0 0,-34 0 0,33-30 0,-33 30 0,-31 0 0,33 0 0,-2 0 0,-31 0 0,0 0 0,31 0 0,-31 0 0,0 0 0,0-33 0,0 33 0,0 0 0,0 0 0,0 0 0,0 0 0,0 0 0,0 0 0</inkml:trace>
  <inkml:trace contextRef="#ctx0" brushRef="#br0" timeOffset="36134.613">4889 3428 512,'0'0'0,"0"0"0,0 0 0,0-31 0,32 31 0,-1 0 0,2-32 0,-2 32 0,33 0 0,-33 0 0,34 0 0,-3-31 0,1 31 0,34 0 0,-66 0 0,64 0 0,-32 0 0,2 31 0,-3-31 0,2 0 0,0 0 0,-1 32 0,1-32 0,-1 0 0,0 0 0,-31 0 0,31 31 0,2-31 0,-35 0 0,35 0 0,-34 0 0,1 0 0,31 0 0,-30 0 0,-2 0 0,0 0 0,-31 0 0,33 0 0,-33 0 0,32 0 0,-32 0 0,0 0 0,0 33 0,31-33 0,-31 0 0,31 0 0,-31 0 0,0 0 0,0 0 0,0 0 0,0 0 0,0 0 0,0 0 0,0 0 0,0 0 0,0 0 0,0 0 0,0 0 0,0 0 0,0 0 0,0 0 0,0 0 0,0 0 0,0 0 0,0 0 0,0 0 0,0 0 0,0 0 0</inkml:trace>
  <inkml:trace contextRef="#ctx0" brushRef="#br0" timeOffset="37507.7504">11145 3905 512,'63'0'0,"32"0"0,-64 0 0,129 0 0,-2 0 0,1 0 0,0 0 0,-1 0 0,1 0 0,32 31 0,-33-31 0,33 0 0,-32 0 0,0 32 0,-33-32 0,1 0 0,0 0 0,-32 0 0,1 0 0,-34 0 0,-29 0 0,30 0 0,-31-32 0,0 64 0,-32-64 0,0 64 0,0-32 0,0 0 0,0 0 0,0 0 0,31 0 0,-31 0 0,0 0 0,0-32 0,0 32 0,0 0 0,0 0 0,0 0 0,0 32 0,0-32 0,0 0 0,0 0 0,0 0 0,0 0 0,0-32 0,0 32 0,0 0 0,0 0 0,0 0 0,0 0 0,0 0 0,0 0 0,0 0 0</inkml:trace>
  <inkml:trace contextRef="#ctx0" brushRef="#br0" timeOffset="54300.4295">5556 12319 512,'0'0'0,"0"0"0,0 0 0,0 0 0,0 0 0,31 0 0,-31 0 0,0 0 0,0 31 0,-31 1 0,31 31 0,0 33 0,-32-1 0,32 32 0,-31-32 0,31-31 0,-32-1 0,32 1 0,0-32 0,32-1 0,-32 2 0,0-33 0,0 0 0,0 0 0,0 0 0,0-33 0,0 33 0,0-31 0</inkml:trace>
  <inkml:trace contextRef="#ctx0" brushRef="#br0" timeOffset="54551.4546">5524 12382 512,'0'0'0,"0"-32"0,0 32 0,32 0 0,-1-31 0,34-1 0,-3 32 0,2-32 0,32 0 0,-1 1 0,-32 31 0,0 0 0,-31 0 0,1 0 0,-3 0 0</inkml:trace>
  <inkml:trace contextRef="#ctx0" brushRef="#br0" timeOffset="54781.4776">5429 12605 512,'0'31'0,"0"-31"0,-31 0 0,62 0 0,-31 0 0,32 0 0,31 0 0,0-31 0,2 31 0,-3-33 0,2 33 0,-33 0 0,2 0 0</inkml:trace>
  <inkml:trace contextRef="#ctx0" brushRef="#br0" timeOffset="55056.5051">6127 12605 512,'0'0'0,"0"31"0,0-31 0,0 64 0,0-32 0,-32 63 0,32-32 0,0-31 0,0 31 0,32-30 0,-64-2 0,64-31 0,-32 0 0,0 32 0</inkml:trace>
  <inkml:trace contextRef="#ctx0" brushRef="#br0" timeOffset="55413.5408">6604 12160 512,'0'0'0,"-33"32"0,33-32 0,33 31 0,-33 33 0,0-1 0,0 32 0,0-31 0,0 32 0,0-33 0,0 1 0,0 31 0,0-32 0,-33-31 0,33 31 0,0-30 0,0-33 0,0 31 0,0-31 0</inkml:trace>
  <inkml:trace contextRef="#ctx0" brushRef="#br0" timeOffset="55597.5592">6190 12478 512,'0'0'0,"0"0"0,0 0 0</inkml:trace>
  <inkml:trace contextRef="#ctx0" brushRef="#br0" timeOffset="56277.6272">6827 12445 512,'31'33'0,"-31"-2"0,0 1 0,0 32 0,-31 31 0,31-1 0,0-30 0,-33 0 0,33-64 0,0 32 0,0-32 0,0 0 0,0 0 0,0-32 0,33-32 0,-2 0 0,-31-30 0,31-1 0,2-1 0,-2 65 0,0-2 0,-31 33 0,0 33 0,0-2 0,0 32 0,0 33 0,0-32 0,0-33 0,0 33 0,0-64 0,0 31 0,0-31 0,33 0 0,-33 0 0,30-31 0,3-33 0,-1 1 0,0-32 0,-1 31 0,1 1 0,0 30 0,-1 2 0,2 62 0,-33 2 0,0-2 0,0 32 0,0 1 0,0 0 0,0-1 0,0-32 0,32 33 0,-32-32 0,30-32 0,3 32 0,29-32 0,-29 0 0,-2 0 0</inkml:trace>
  <inkml:trace contextRef="#ctx0" brushRef="#br0" timeOffset="66656.665">5429 13589 512,'0'0'0,"0"0"0,0 31 0,0 1 0,-31 32 0,31 0 0,-33-1 0,33 32 0,-32 0 0,0 1 0,2-2 0,-3-30 0,33 0 0,0-32 0,0 0 0,63-32 0,-31 30 0,0-30 0,32 0 0,0-30 0,-1 30 0,-1 0 0,-28 0 0,28-32 0,-29 32 0,-2-32 0,0-1 0,2 33 0</inkml:trace>
  <inkml:trace contextRef="#ctx0" brushRef="#br0" timeOffset="66899.6893">5333 13875 512,'-32'-32'0,"64"0"0,-32 32 0,32-31 0,32-2 0,-32-30 0,31 63 0,0-32 0,2 0 0,-3 1 0,2 31 0,-33 0 0</inkml:trace>
  <inkml:trace contextRef="#ctx0" brushRef="#br0" timeOffset="67122.7116">5398 14129 512,'0'31'0,"0"-62"0,0 31 0,31 0 0,1-32 0,31 0 0,-31 0 0,30 0 0,-28 2 0</inkml:trace>
  <inkml:trace contextRef="#ctx0" brushRef="#br0" timeOffset="68956.895">6000 13971 512,'-31'30'0,"31"2"0,0-32 0,0 32 0,0 32 0,0 0 0,0-2 0,0 1 0,0 2 0,0-33 0,31-32 0,-31 0 0,0 0 0,32-32 0,-32 0 0,32-32 0,-32 0 0,31 1 0,1 0 0,1-1 0,30 64 0,-31-32 0,-32 32 0,0 32 0,30-32 0,-30 64 0,0-32 0,0 32 0,0-2 0,33-30 0,-1-1 0,-1 2 0,1-33 0,0 0 0,32-33 0,-33 33 0,33-31 0,-32-33 0,-1 1 0,33 32 0,-64-33 0,31 32 0,-31 0 0,0 32 0,0 0 0,-31 32 0,-2 0 0,2 0 0,0 0 0,-1 32 0,32-34 0,0 34 0,0-64 0,32 31 0,-32-31 0,31 0 0,0-31 0,2-1 0,-2-30 0,1-2 0,1 0 0,-33-30 0,31-2 0,-31 32 0,31 0 0,-31 1 0,0 31 0,0 0 0,-31 1 0,31 31 0,0 31 0,-31-31 0,31 64 0,-33-1 0,1 33 0,32-1 0,0 0 0,0-31 0,0-1 0,32-30 0,1 29 0,-2-62 0,0 32 0,2-64 0,29 0 0,-29 2 0,30-34 0,-31 0 0,0 0 0,-1 1 0,1 63 0,-32-33 0,0 33 0,0 33 0,0 0 0,-32-3 0,32 34 0,-31 0 0,31 0 0,0-34 0,0 2 0,31 0 0,-31-32 0,32 0 0,0-32 0,-1 0 0,2 2 0,-1-34 0,31 0 0,-31 32 0,-2 0 0,-30 32 0,0 0 0,0 32 0,0 0 0,0 0 0,-30 31 0,30-30 0,0-3 0,-32-30 0,32 0 0,32 0 0,-32 0 0,0-30 0,30-3 0,-30 2 0,33-33 0,-33 32 0,31 0 0,-31 32 0,0 0 0,32 32 0,-32 0 0,0 0 0,0 0 0,33-1 0,-2 2 0,0-3 0,1 2 0,31-32 0,-31 0 0,32 0 0,0-32 0,-34 2 0,3-3 0,-1 2 0,0-33 0,-1 32 0,-31-30 0,0 62 0,-31-33 0,31 33 0,-32 0 0,0 0 0,-1 33 0,-30-3 0,32 34 0,0 31 0,-34 0 0,34 33 0,31-33 0,-32-32 0,32 32 0,0-31 0,-32 0 0,32-1 0,-31-32 0,0 33 0,-2-64 0,-30 0 0,30 0 0,33-31 0,-30-2 0,-2 2 0,32-32 0,0 30 0,32-30 0,-2 0 0,3 31 0,30-32 0,32 33 0,-31-2 0,32 33 0,-1 0 0,-32 33 0,32-33 0,-32 31 0,-31-31 0,0 0 0,-1 32 0,-31-32 0,33 0 0,-33 0 0,0-32 0</inkml:trace>
  <inkml:trace contextRef="#ctx0" brushRef="#br0" timeOffset="69173.9161">7430 13747 512,'0'0'0</inkml:trace>
  <inkml:trace contextRef="#ctx0" brushRef="#br0" timeOffset="82077.2067">9111 12287 512,'0'0'0,"0"0"0,0 0 0,0 0 0,0 0 0,0 0 0,0 32 0,-30 31 0,30-31 0,-32 63 0,-1-32 0,3 1 0,-3 32 0,1-34 0,1-29 0,31 30 0,-32-31 0,64-32 0,-32 32 0,0-1 0,31-31 0,1 0 0,1 0 0,-3 0 0,35 0 0,-35 0 0,65 0 0,-30 33 0,-2-33 0,0 0 0,2 0 0,-3 0 0,2-33 0,-64 33 0</inkml:trace>
  <inkml:trace contextRef="#ctx0" brushRef="#br0" timeOffset="82332.2319">8953 12287 512,'0'0'0,"0"0"0,33 0 0,-3-32 0,35 32 0,-2-32 0,32 32 0,-32 0 0,1 0 0,-33 0 0</inkml:trace>
  <inkml:trace contextRef="#ctx0" brushRef="#br0" timeOffset="82547.2539">8953 12541 512,'0'0'0,"0"31"0,33-31 0,-3 0 0,3 0 0,29 0 0,33 0 0,-62 0 0,30 0 0</inkml:trace>
  <inkml:trace contextRef="#ctx0" brushRef="#br0" timeOffset="82803.2795">9588 12541 512,'0'0'0,"-31"0"0,31 0 0,31 31 0,-31 2 0,31-2 0,2 1 0,-3 0 0,3 31 0,31-32 0,-1 2 0,-32-2 0,33 1 0,-31-32 0,-2 32 0,1-32 0</inkml:trace>
  <inkml:trace contextRef="#ctx0" brushRef="#br0" timeOffset="83037.3029">9905 12605 512,'-32'0'0,"1"31"0,31-31 0,-63 32 0,32 32 0,-35-33 0,36 33 0,-3-33 0,2 1 0,31-32 0,-31 0 0,31 0 0</inkml:trace>
  <inkml:trace contextRef="#ctx0" brushRef="#br0" timeOffset="83799.3791">10350 12605 512,'0'0'0,"-31"0"0,31 0 0,0 0 0,-64 31 0,33 1 0,-2 0 0,1 31 0,1-32 0,-2 33 0,33-32 0,0 0 0,33 0 0,-2-32 0,1 0 0,1 0 0,29 0 0,2-64 0,0 32 0,-32-32 0,-1 2 0,33 30 0,-64-32 0,31 33 0,-31 31 0,0 0 0,0 0 0,0 31 0,-31 1 0,31 0 0,-32 31 0,32-32 0,0 33 0,0-32 0,0 0 0,32 0 0,-1-1 0,1-31 0,0 0 0,0-31 0,32-1 0,-34-32 0,3 0 0,29 2 0,-29-2 0,-1 1 0,-32 30 0,31-30 0,1 32 0,-32-2 0,0 33 0,32-31 0,-32 31 0,0 0 0,0-32 0,0 32 0,0 32 0,0-32 0,0 31 0,0 2 0,0 30 0,0 1 0,0-1 0,0 32 0,0-31 0,0-33 0,0 1 0,0 0 0</inkml:trace>
  <inkml:trace contextRef="#ctx0" brushRef="#br0" timeOffset="84870.4861">10795 12636 512,'0'0'0,"0"0"0,0 0 0,0 0 0,32-31 0,31 31 0,-31 0 0,31 0 0,0-33 0,1 33 0,-31 0 0,-3 33 0,3-33 0,-33 0 0,0 31 0,0 33 0,0-32 0,-33-1 0,33 0 0,-30 2 0,30-2 0,0-31 0,0 0 0,30 0 0,3-31 0,-33 31 0,32-64 0,-2 33 0,3-1 0,-2 0 0,0 0 0,-31 32 0,0 0 0,0 32 0,0 0 0,0 31 0,0-32 0,0 2 0,0-2 0,0-31 0,34 0 0,-34 32 0,0-64 0,31 32 0,0-31 0,-31-2 0,33 2 0,-33 31 0,0-31 0,0 31 0,0 31 0,0 0 0,31 2 0,-31-2 0,31 1 0,1 0 0,32-32 0,-32 0 0,0 0 0,31 0 0,-31-32 0,-2 0 0,36-32 0,-36 33 0,-30-32 0,33-1 0,-33 33 0,-33-2 0,3 33 0,-3-31 0,0 31 0,3 31 0,-2-31 0,0 33 0,1 30 0,-1 1 0,0-2 0,32 2 0,0 32 0,32-32 0,-32 30 0,32 1 0,-1-31 0,-31-1 0,0 1 0,-31-32 0,-1 0 0,0-1 0,1 1 0,-2-32 0,-30 33 0,32-66 0,-2 33 0,2-32 0,31 1 0,-31-1 0,62 0 0,-31-32 0,31 33 0,2-1 0,-2 1 0,32-2 0,1 33 0,0-31 0,-33 31 0,1 0 0</inkml:trace>
  <inkml:trace contextRef="#ctx0" brushRef="#br0" timeOffset="85083.5074">11716 12445 512,'0'0'0,"0"33"0,-32-33 0</inkml:trace>
  <inkml:trace contextRef="#ctx0" brushRef="#br0" timeOffset="85328.5319">10795 12255 512</inkml:trace>
  <inkml:trace contextRef="#ctx0" brushRef="#br0" timeOffset="103323.3313">9429 13367 512,'-32'-33'0,"1"33"0,31 0 0,-64-31 0,1 62 0,0-31 0,31 33 0,-1-2 0,-29 1 0,29 0 0,33-1 0,0 34 0,0-34 0,33 32 0,-1 1 0,31 0 0,-31-33 0,31 33 0,-31-1 0,-1 0 0,1-31 0,-32 32 0,0-1 0,-63-30 0,31-3 0,-1 34 0,-62-64 0,33 31 0,-1-31 0,-2-31 0,34 31 0,-64-32 0,63 0 0,-1 2 0,2-3 0,31 2 0,0 31 0</inkml:trace>
  <inkml:trace contextRef="#ctx0" brushRef="#br0" timeOffset="104076.406">9779 13843 512,'-31'0'0,"31"-32"0,0 32 0,-33 0 0,0 0 0,3 0 0,-34 0 0,33 32 0,-32 30 0,31 4 0,-1-4 0,1-30 0,1 32 0,31-33 0,31 2 0,-31-33 0,32 0 0,1 0 0,-1-33 0,31 2 0,-32-1 0,0 0 0,2 0 0,-3 0 0,3 2 0,-33 30 0,0 0 0,0 30 0,0 34 0,0-32 0,0 31 0,0-30 0,0-3 0,0 2 0,33-32 0,-33 0 0,62 0 0,-30-32 0,-1 2 0,33-34 0,-31-32 0,-2 34 0,33-66 0,-34 32 0,3 1 0,-2 63 0,1-30 0,-32 29 0,0 33 0,0 0 0,0 0 0,0 0 0,-32 64 0,32-33 0,-31 65 0,31-32 0,-33 31 0,33-32 0,0 0 0,33 1 0,-2-32 0,1 0 0,-32-1 0,0-31 0,33 0 0</inkml:trace>
  <inkml:trace contextRef="#ctx0" brushRef="#br0" timeOffset="104458.4442">9970 13843 512,'0'0'0,"0"0"0,31 0 0,33 0 0,-34-32 0,66 32 0,-32 0 0,0-31 0,-2 31 0,-29 0 0,-1 0 0,-32 0 0,31 0 0,-62 31 0,31 1 0,-32 30 0,32-29 0,-33 30 0,33-31 0,-31 0 0,62 32 0,2-64 0,-1 31 0,31-31 0,-31-31 0,31-1 0,32-32 0,-62 32 0,-3 2 0</inkml:trace>
  <inkml:trace contextRef="#ctx0" brushRef="#br0" timeOffset="104685.4674">10922 13780 512,'0'0'0,"0"0"0,0 0 0,-32 0 0,32 0 0,-33 0 0,3 31 0,30 1 0,-32 0 0,32 31 0,0-30 0,32 29 0,-2-30 0,-30 32 0,33-33 0,-33-31 0,0 33 0,0-33 0,-63 0 0,31 0 0,-1 0 0,-30-33 0,32 33 0</inkml:trace>
  <inkml:trace contextRef="#ctx0" brushRef="#br0" timeOffset="104821.4811">10414 13716 512,'0'0'0,"0"0"0,0 0 0</inkml:trace>
  <inkml:trace contextRef="#ctx0" brushRef="#br0" timeOffset="105245.5235">11334 13525 512,'0'-32'0,"0"1"0,0 31 0,0-32 0,0 0 0,-31 1 0,31-2 0,-33 33 0,3 0 0,30 0 0,-65 33 0,65-2 0,-30 64 0,-3-30 0,1 29 0,0 34 0,32-33 0,0 1 0,0-2 0,32-30 0,-32 30 0,32-30 0,-32-33 0,0 2 0,0-1 0,33-32 0,-33 0 0,0 0 0</inkml:trace>
  <inkml:trace contextRef="#ctx0" brushRef="#br0" timeOffset="107008.6998">11017 13843 512,'0'0'0,"31"-32"0,-31 32 0,64 0 0,-31 0 0,30-31 0,-1 31 0,2 0 0,1-33 0,-34 33 0,33 0 0,-64 0 0,31 33 0,-31-33 0,-31 63 0,31-31 0,-33-2 0,33 36 0,-31-36 0,31 2 0,31-32 0,-31 32 0,33-32 0,-2 0 0,32-32 0,-30 32 0,-2-32 0,1-31 0,31 0 0,-63 31 0,32 0 0,-32 32 0,0 0 0,0 0 0,-32 32 0,32 0 0,0-2 0,-31 3 0,31-33 0,31 33 0,1-3 0,0-30 0,-2 0 0,3 0 0,0-30 0,-3 30 0,3-33 0,-2 0 0,0 33 0,-31 0 0,0 0 0,0 33 0,-31 30 0,31-31 0,-31 32 0,-2 32 0,3-2 0,-36-30 0,36 30 0,-34-30 0,33 0 0,-33-1 0,33-31 0,-2-32 0,1 0 0,1 0 0,0-32 0,-2-31 0,2 31 0,31-31 0,0-32 0,0 30 0,31-30 0,2 32 0,29 0 0,3-1 0,-2 2 0,32 29 0,-33 0 0,34 3 0,-32 30 0,0 0 0,-33 0 0,1 0 0,-32 0 0,32 0 0,-32 0 0,-32 30 0,32 3 0,-32 0 0,32-3 0,-31 2 0,31 0 0,0 0 0,0-32 0,31 32 0,1-32 0,32-32 0,-33 32 0,33-64 0,-33 32 0,34 2 0,-3-36 0,-29 36 0,-3 30 0,3 0 0,-33 0 0,-33 0 0,33 30 0,-30 3 0,30 0 0,-33-3 0,33 2 0,0-32 0,0 32 0,0-32 0,33 0 0,-33-32 0,0 32 0,30 0 0,3-32 0,-33 32 0,0 0 0,32 0 0,-32 0 0,0 32 0,32 0 0,-1-32 0,1 32 0,-1 0 0,33-32 0,-33 0 0,34-32 0,-3 0 0,-29 32 0,29-32 0,-29-30 0,-33 29 0,32-30 0,-32 31 0,0 0 0,-32 1 0,-1 31 0,3 0 0,-2 0 0,-31 0 0,31 31 0,0 1 0,-1 0 0,33 31 0,0 32 0,0 1 0,0-2 0,0 1 0,33 2 0,-33-3 0,0-30 0,0-1 0,0 32 0,-33-62 0,-30 30 0,31-63 0,-31 31 0,0-31 0,31 0 0,-31-31 0,-1 0 0,33-1 0,-2-32 0,1 32 0,32-31 0,0 31 0,0-32 0,32 33 0,1-2 0,29 3 0,1-2 0,34 0 0,-34 32 0,0 0 0,0 32 0,-30-32 0,-1 0 0,0 32 0,-32-32 0</inkml:trace>
  <inkml:trace contextRef="#ctx0" brushRef="#br0" timeOffset="107237.7227">12478 13620 512,'0'-31'0</inkml:trace>
  <inkml:trace contextRef="#ctx0" brushRef="#br0" timeOffset="158930.8913">13462 13525 512,'0'0'0,"0"-32"0,0 64 0,-32-64 0,32 64 0,-32-32 0,32 0 0,0 33 0,0-2 0,-31 0 0,31 33 0,0-1 0,0 33 0,0-34 0,0 34 0,0-32 0,0-32 0,0 31 0,0-63 0,0 33 0,0-33 0,0 0 0,0 0 0,0 0 0,0 0 0,0 0 0,0 0 0,31 0 0,-31 0 0,32 0 0,31 0 0,-31 0 0,1 30 0,-3-30 0,35 32 0,-35-32 0,3 32 0,-2-32 0,33 0 0,-32 0 0,-1-32 0,1 32 0,0 0 0,-1-32 0,1 32 0</inkml:trace>
  <inkml:trace contextRef="#ctx0" brushRef="#br0" timeOffset="159270.9253">13462 13747 512,'0'0'0,"0"0"0,0 0 0,0 0 0,0 0 0,0 0 0,0 0 0,31 0 0,1 0 0,1-31 0,-3 31 0,2-32 0,1 32 0,30 0 0,-32 0 0,0 0 0,2 0 0</inkml:trace>
  <inkml:trace contextRef="#ctx0" brushRef="#br0" timeOffset="159539.9523">13493 14033 512,'0'-32'0,"0"32"0,0 0 0,0 0 0,0 0 0,32 0 0,-32 0 0,33 0 0,29 0 0,-29-30 0,-3 30 0,3 0 0</inkml:trace>
  <inkml:trace contextRef="#ctx0" brushRef="#br0" timeOffset="159941.9926">13969 13875 512,'0'0'0,"-31"63"0,31-63 0,0 33 0,0 29 0,0 2 0,0-32 0,0-1 0,0-31 0,0 0 0,0 0 0,0-31 0,31-1 0,1 0 0,-32-32 0,33 1 0,-1 30 0,-32 3 0,30-2 0,3 32 0,-33 0 0,31 0 0,-31 32 0,31 31 0,-31 0 0,33 1 0,-33 0 0,0-33 0,30 2 0,3-33 0,0 30 0,-33-30 0</inkml:trace>
  <inkml:trace contextRef="#ctx0" brushRef="#br0" timeOffset="160297.0281">14573 13843 512,'0'-32'0,"0"32"0,0 0 0,-31-31 0,31 31 0,0 0 0,0 31 0,0-31 0,-32 0 0,32 32 0,0-32 0,0 32 0,0-2 0,0 3 0,32 30 0,-32 1 0,0 0 0,0 30 0,0 1 0,0 2 0,0-34 0,0 32 0,-32-32 0,-1 32 0,2-30 0,-33-34 0,33 33 0,0-33 0,-35-31 0,3 0 0,32 0 0,0-31 0,-2-2 0,33 2 0</inkml:trace>
  <inkml:trace contextRef="#ctx0" brushRef="#br0" timeOffset="160553.0537">14510 13525 512,'0'0'0,"-33"-32"0,33 32 0,-31 0 0,-1 0 0,32 32 0,0-32 0</inkml:trace>
  <inkml:trace contextRef="#ctx0" brushRef="#br0" timeOffset="161599.1583">14953 13811 512,'0'0'0,"0"0"0,0 0 0,-31 0 0,31 0 0,0 32 0,-31 0 0,31-2 0,0 36 0,0-36 0,0 34 0,0-32 0,0 31 0,31-63 0,-31 33 0,0-33 0,31 30 0,-31-60 0,33 30 0,-33-33 0,32 2 0,-1-1 0,-31 0 0,0-32 0,0 34 0,0-36 0,0 36 0,-31-2 0,31 0 0,-32 32 0,32 0 0,-33 32 0,2 0 0,31-2 0,-31 36 0,31-36 0,31 2 0,-31 0 0,0-32 0,31 0 0,2 0 0,-1-32 0,-32 0 0,31 2 0,1-3 0,-32-30 0,32 31 0,-1-31 0,1 30 0,-32 2 0,32-1 0,-32 32 0,0 32 0,32-1 0,-1 33 0,-31-32 0,0 30 0,33-29 0,-33 0 0,30-3 0,-30-30 0,32 32 0,-32-32 0,0-32 0,33 2 0,-33-3 0,30-30 0,3-1 0,-33 0 0,32 1 0,0-1 0,-1 33 0,-31 0 0,32 31 0,-32 0 0,31 31 0,-31 32 0,0 32 0,0 1 0,-31 32 0,31-2 0,0 0 0,-32 34 0,32-34 0,-31 1 0,-1-32 0,0-30 0,-1 30 0,-30-32 0,31-31 0,-31 0 0,32-1 0,-1-31 0</inkml:trace>
  <inkml:trace contextRef="#ctx0" brushRef="#br0" timeOffset="162615.2599">15875 13811 512,'0'0'0,"0"0"0,-33 0 0,3 0 0,30 0 0,-32 0 0,-1 32 0,33 0 0,-30-2 0,-3 36 0,1-36 0,32 34 0,0 0 0,0-33 0,32 2 0,-32-3 0,33-30 0,-33 0 0,30-30 0,-30-3 0,33 2 0,-1-33 0,-32 32 0,30-30 0,-30 29 0,33 0 0,-33 3 0,31 60 0,-31 3 0,0 0 0,0 29 0,31 2 0,-31-1 0,0 0 0,34-63 0,-3 32 0,-31-32 0,31 0 0,-31-32 0,33 2 0,-2-34 0,0 0 0,-31-30 0,32-34 0,1 32 0,-33-31 0,31 32 0,1 0 0,-32-1 0,32 65 0,-32-1 0,31 1 0,-31 31 0,0 63 0,0-32 0,-31 65 0,-1-33 0,32 33 0,-32-1 0,1-32 0,31 1 0,0-32 0,0-32 0,0 0 0,31 0 0,1 0 0,-32 0 0,32-32 0,-1 32 0,1 0 0,0 0 0,-2 32 0,3 0 0,-33-2 0,33 3 0,-66 30 0,33 1 0,-33 0 0,3 0 0,-2-2 0,-31 1 0,31-30 0,0-1 0,1-32 0,31 0 0</inkml:trace>
  <inkml:trace contextRef="#ctx0" brushRef="#br0" timeOffset="163248.3229">16637 13176 512,'0'0'0,"-33"31"0,33-31 0,0 33 0,0 30 0,0-32 0,0 33 0,0 31 0,0 1 0,0-1 0,0 1 0,0-33 0,33 32 0,-33-32 0,32 1 0,-1 0 0,1-33 0,0 2 0,-1-33 0,0 0 0,2-33 0,30 2 0,-30-1 0,-2-32 0,0 32 0,2-31 0,-33 0 0,30-1 0,-30 0 0,0 33 0,0-1 0,-30 32 0,30 0 0,-33 32 0,2-1 0,0 2 0,-2 30 0,33-1 0,-32 4 0,32-4 0,32 2 0,-32-32 0,33 32 0,-2-34 0,0 34 0,32-64 0,-31 31 0,33 2 0,-34-33 0</inkml:trace>
  <inkml:trace contextRef="#ctx0" brushRef="#br0" timeOffset="167918.7902">12954 11970 512,'-33'0'0,"33"0"0,-30-33 0,-2 33 0,0 0 0,-1 33 0,2-33 0,-1 31 0,0 0 0,32 2 0,-31-1 0,-1-1 0,32 1 0,0 0 0,0-32 0,0 31 0,0 1 0,32 0 0,-1-32 0,1 32 0,31-1 0,-30 1 0,-1 0 0,30-1 0,-29 2 0,-1-2 0,-2 32 0,-30-30 0,0 30 0,0-31 0,0 0 0,-30 30 0,-2-29 0,-1-2 0,-29 1 0,30 0 0,-32-32 0,32 0 0,-31 0 0,31 0 0,1-32 0,-1 0 0,32 32 0</inkml:trace>
  <inkml:trace contextRef="#ctx0" brushRef="#br0" timeOffset="169404.9388">13145 11937 512,'0'33'0,"-33"-33"0,33 31 0,0 0 0,-31 34 0,31-34 0,0 33 0,0-1 0,0 32 0,0-31 0,0 0 0,0-1 0,0 1 0,0-1 0,0 1 0,0-33 0,0 0 0,0-31 0,0 0 0,31 0 0,-31-31 0,33 0 0,-33-33 0,31 1 0,-31 30 0,31-30 0,2 32 0,-33 31 0,0-33 0,31 33 0,-31 0 0,0 0 0,0 33 0,0 30 0,0 1 0,0-1 0,32 1 0,-32-2 0,0-29 0,32-2 0,-32 1 0,0-32 0,32 0 0,-1-32 0,-31 32 0,32-64 0,0 33 0,-32 0 0,31-33 0,-31 32 0,32 1 0,-32-2 0,33 33 0,-33 0 0,0 33 0,30-33 0,-30 63 0,0-31 0,32 0 0,-32-32 0,0 31 0,33-31 0,-33 31 0,0-31 0,30 0 0,-30-31 0,33 31 0,-33-31 0,0-1 0,0 0 0,31-31 0,-31-1 0,-31 1 0,31 30 0,0 2 0,-33-1 0,33 0 0,-30 32 0,-3 0 0,1 32 0,2 0 0,-3-1 0,33 2 0,0-33 0,0 0 0,0 0 0,0 0 0,33 0 0,-33-33 0,30 33 0,2-31 0,1 31 0,-3-32 0,3 32 0,-2 0 0,0 0 0,2 32 0,-33 32 0,32-33 0,-32 32 0,0 1 0,31-32 0,-31 32 0,0-64 0,0 31 0,0-62 0,0 31 0,32-32 0,-32 0 0,32 0 0,-32-32 0,31 33 0,-31-32 0,32 30 0,-32 33 0,33 0 0,-33 0 0,32 33 0,-32 30 0,30-32 0,-30 33 0,33-32 0,-2 0 0,0 0 0,2-1 0,-33-31 0,30 31 0,3-31 0,0 0 0,-2-31 0,-31 31 0,0-63 0,0 31 0,0-31 0,0-1 0,0 1 0,0-1 0,-31 0 0,31 33 0,0-1 0,0 32 0,-33-32 0</inkml:trace>
  <inkml:trace contextRef="#ctx0" brushRef="#br0" timeOffset="171560.1543">13430 11525 512,'-32'0'0,"-31"-31"0,63 31 0,-64 0 0,0 0 0,2 31 0,-2-31 0,-1 32 0,3-32 0,-1 0 0,-1 32 0,31-32 0,-30 30 0,0 3 0,0 0 0,31-3 0,-33 2 0,2 32 0,32-32 0,0 32 0,-34-34 0,34 34 0,-1-33 0,0 34 0,1-2 0,31-31 0,-32 31 0,32 1 0,-32-1 0,32-31 0,0 32 0,0-33 0,0 32 0,0-30 0,0 30 0,0 1 0,0-33 0,32 33 0,0-33 0,-1 1 0,-31 32 0,32-33 0,-32 2 0,32-2 0,-1 1 0,-31-1 0,32 2 0,1-2 0,-2 0 0,0 2 0,2-33 0,-3 31 0,3 1 0,-1-32 0,0 31 0,-1-31 0,1 33 0,-1-33 0,1 31 0,31-31 0,-30 32 0,-1-32 0,0 0 0,-2 32 0,35-32 0,-35 0 0,3 0 0,-1 31 0,32-31 0,-33 0 0,0 0 0,33 0 0,-32 0 0,0 0 0,31 0 0,-31 0 0,0 0 0,31-31 0,-30 31 0,29 0 0,-29 0 0,30-32 0,-32 32 0,33-32 0,-32 32 0,-1-31 0,33 31 0,-1-33 0,-30 2 0,-1 31 0,31-32 0,-32 1 0,0 31 0,32-33 0,-30 2 0,31 0 0,-33-2 0,1 2 0,0-1 0,32 1 0,-32-2 0,-1 2 0,1-1 0,0 0 0,-2-31 0,3 30 0,-1-29 0,-1 30 0,-31-32 0,33 0 0,-33 33 0,31-32 0,-31-1 0,0 32 0,0-31 0,0 31 0,0-32 0,-31 1 0,-2 31 0,2-31 0,-1 30 0,32-29 0,-33 29 0,-29 3 0,30-34 0,1 32 0,-34 0 0,34 0 0,-33-30 0,2 29 0,-4 0 0,3 3 0,1 30 0,-1-32 0,-2 0 0,2 32 0,-1-31 0,1 31 0,-32 0 0,32 0 0,-2 0 0,-30 0 0,32 31 0,0 1 0,-33 0 0,32-2 0,2-30 0,29 33 0</inkml:trace>
  <inkml:trace contextRef="#ctx0" brushRef="#br0" timeOffset="274748.4721">15462 11461 512,'0'33'0,"0"-2"0,0 1 0,0 30 0,0 34 0,-33 0 0,33 0 0,0 29 0,0 3 0,0-33 0,-30 0 0,30 0 0,-33 1 0,33-32 0,0-33 0,-32 1 0,32-32 0,-30 0 0,30 0 0,0-32 0,0 1 0,0-33 0,-33-32 0,33-30 0,0-1 0,0 0 0,0-1 0,33-30 0,-33 31 0,30 32 0,2-1 0,31 32 0,-30 1 0,-1 32 0,31 0 0,-31 31 0,31 0 0,-31 31 0,31 33 0,-30-1 0,29 1 0,-29-1 0,-2-1 0,0 34 0,-31-32 0,34 31 0,-68 1 0,34-1 0,-31 0 0,0-32 0,-32 1 0,-2-1 0,2 1 0,-1-33 0,1 2 0,0-33 0,-2 0 0,2-33 0,1 2 0,62-1 0,-33-31 0,33 31 0,-31 0 0</inkml:trace>
  <inkml:trace contextRef="#ctx0" brushRef="#br0" timeOffset="276860.6833">16033 11874 512,'0'63'0,"-31"-30"0,31-2 0,0 65 0,0-33 0,-31 32 0,31-31 0,0-1 0,0-63 0,0 32 0,0-32 0,31 0 0,-31 0 0,0-32 0,0 32 0,0-63 0,0-1 0,0 1 0,0-1 0,31 1 0,-31-1 0,33 33 0,-2-2 0,0 3 0,34-3 0,-2 2 0,-31-1 0,31 32 0,-31 0 0,31-32 0,0 32 0,-30 0 0,-2 0 0,-31 0 0,31 0 0,-31-32 0,0 32 0,0 32 0,-31-32 0,0 32 0,-2 0 0,3 62 0,-36-30 0,36 63 0,-2-63 0,32 31 0,-32-32 0,64-31 0,-32 0 0,0-32 0,32 0 0,-2 0 0,-30-32 0,33 0 0,0 1 0,-3-33 0,-30 32 0,33-31 0,-33 0 0,0-2 0,0 34 0,0 31 0,31 31 0,-31-31 0,0 65 0,0-2 0,0 0 0,0 1 0,31-1 0,-31-63 0,0 32 0,33-64 0,-33 32 0,32-63 0,-1-1 0,1 1 0,-32-32 0,32 0 0,-1 32 0,0-1 0,-31 32 0,33 0 0,-33 64 0,0 0 0,31 62 0,-31-30 0,0 63 0,0-63 0,0-1 0,0 1 0,0-64 0,0 0 0,32 0 0,-32-32 0,33-32 0,-2 1 0,-31-32 0,31 0 0,-31 32 0,33-1 0,-3 32 0,-30 32 0,0 32 0,0-1 0,0 32 0,32 32 0,-32-30 0,0 30 0,0-64 0,34 1 0,-34 0 0,31-32 0,0-32 0,-31 32 0,32-32 0,0 1 0,31-33 0,-63 33 0,31-34 0,2 65 0,-1 0 0,0 0 0,-32 33 0,30 30 0,-30 1 0,33-1 0,-33 1 0,0-33 0,32 1 0,-32-32 0,30 32 0,3-32 0,-1-32 0,-1 32 0,2-63 0,-33 31 0,0 0 0,31-31 0,-31-1 0,0 33 0,0-34 0,0 34 0,0 31 0,0 0 0,0 0 0,-31-31 0,31 31 0,0 0 0,0 0 0,-33 0 0,33 0 0,-31 0 0,31 31 0,0-31 0,-32 64 0,32-32 0,0 31 0,0-31 0,0-1 0,0 1 0,0 0 0,32-32 0,-32 0 0,31 0 0,-31-32 0,33 0 0,-33 1 0,31-1 0,-31 0 0,0 1 0,0-1 0,31 32 0,-31 0 0,0 32 0,0-1 0,0 33 0,0-1 0,0-31 0,0 0 0,33-1 0,-33-31 0,31 0 0,1 0 0,-32-31 0,31-1 0,2-32 0,-33 1 0,31-32 0,1 0 0,-32-32 0,32-1 0,-32 2 0,31 31 0,-31-2 0,32 34 0,-32 32 0,33 31 0,-33 0 0,-33 31 0,33 32 0,0 34 0,-32-2 0,32 1 0,0 30 0,0-30 0,0-33 0,32-1 0,-32 3 0,33-2 0,-33-31 0,30-32 0,-30 0 0,0 0 0,0 0 0</inkml:trace>
  <inkml:trace contextRef="#ctx0" brushRef="#br0" timeOffset="277237.721">17875 11874 512,'0'0'0,"-32"0"0,32 0 0,0 0 0,32-31 0,-32 31 0,64-32 0,-33 0 0,33 0 0,-1 0 0,-30 32 0,29-30 0,-29 30 0,-3 30 0,-30-30 0,33 64 0,-33 0 0,0 30 0,-33 1 0,33-30 0,0-2 0,0 0 0,33 1 0,-33-32 0,31-32 0,2 0 0,-2 0 0,1 0 0,31-64 0,-31 32 0,-32 1 0</inkml:trace>
  <inkml:trace contextRef="#ctx0" brushRef="#br0" timeOffset="277508.7476">18732 11747 512,'0'32'0,"-31"-32"0,-2 0 0,3 32 0,-2-32 0,-2 32 0,3-1 0,0 32 0,-1-30 0,32 29 0,0-29 0,0 30 0,32-31 0,-1 31 0,0-31 0,35 0 0,-36 0 0,34-1 0,0-31 0,-32 0 0,-1 0 0,2 0 0</inkml:trace>
  <inkml:trace contextRef="#ctx0" brushRef="#br0" timeOffset="277697.767">18510 11367 512,'0'0'0</inkml:trace>
  <inkml:trace contextRef="#ctx0" brushRef="#br0" timeOffset="281749.1716">19305 11239 512,'0'0'0,"0"0"0,0 0 0,0 0 0,0 33 0,30-33 0,2 31 0,0-31 0,-1 0 0,33 0 0,0 0 0,-1 0 0,1 0 0,32 0 0,-34-31 0,33 31 0,-32 0 0,34 0 0,-34-33 0,0 33 0,2 0 0,-35 0 0</inkml:trace>
  <inkml:trace contextRef="#ctx0" brushRef="#br0" timeOffset="282088.206">20098 11272 512,'-32'31'0,"32"33"0,0-64 0,-32 94 0,32 2 0,-33-1 0,33 32 0,-30 1 0,30-3 0,0 3 0,0-33 0,0-31 0,0-33 0,0-31 0,0 0 0,0 0 0,0-31 0,0-1 0</inkml:trace>
  <inkml:trace contextRef="#ctx0" brushRef="#br0" timeOffset="282339.2311">20319 11397 512,'0'0'0,"0"33"0,-30-2 0,30 33 0,0 0 0,-33 32 0,33 30 0,0-30 0,0-2 0,0-30 0,0-1 0,0-31 0,0 0 0,33-32 0,-33 0 0,0-32 0,0 0 0</inkml:trace>
  <inkml:trace contextRef="#ctx0" brushRef="#br0" timeOffset="282553.2525">20543 11652 512,'0'0'0,"0"0"0,0 33 0,31-3 0,-31 34 0,0 31 0,0 1 0,0-34 0,0 34 0,0-32 0,0-33 0,31 1 0,-31-32 0,32 0 0,0 0 0,-1-63 0,1 31 0,1-31 0,-2 31 0</inkml:trace>
  <inkml:trace contextRef="#ctx0" brushRef="#br0" timeOffset="283433.3405">21018 11685 512,'0'30'0,"-31"2"0,31-32 0,0 64 0,-32-32 0,32 62 0,0-61 0,0 29 0,0-29 0,0-1 0,0-1 0,0-31 0,0 0 0,0-31 0,32-1 0,-32-32 0,31 0 0,2 1 0,-33 0 0,30-1 0,2 2 0,0 62 0,-32 0 0,31 0 0,-31 30 0,33 34 0,-33 31 0,0 1 0,0-1 0,32-32 0,-32 32 0,32-63 0,-32 0 0,31-32 0,1 0 0,-1-32 0,0 0 0,2-63 0,0-1 0,-3 1 0,-30-31 0,33 0 0,-2-2 0,0 32 0,-31 2 0,33 30 0,-3 0 0,-30 32 0,32 32 0,-32 0 0,0 32 0,0 32 0,-32 0 0,32 63 0,-30-32 0,30 31 0,0 2 0,0-34 0,0-30 0,0 0 0,30-1 0,-30-31 0,32-32 0,1 0 0,-33-32 0,32-31 0,-1-1 0,-31-30 0,32-34 0,-32 1 0,32 0 0,-1-1 0,-31 34 0,32-2 0,0 65 0,-1-1 0,-31 32 0,0 32 0,0-1 0,0 65 0,0-2 0,0 34 0,0-1 0,0 0 0,33 1 0,-33-3 0,0-29 0,32-1 0,-32-31 0,0-1 0,30-31 0,-30 0 0</inkml:trace>
  <inkml:trace contextRef="#ctx0" brushRef="#br0" timeOffset="283634.3606">21431 11397 512,'0'0'0,"-33"0"0,33 0 0</inkml:trace>
  <inkml:trace contextRef="#ctx0" brushRef="#br0" timeOffset="284700.4672">22193 11619 512,'0'33'0,"-33"0"0,33-33 0,0 94 0,0-30 0,0 0 0,0 30 0,0-30 0,33-1 0,-33-31 0,32-32 0,-32 0 0,31-32 0,-31 1 0,33-34 0,-2 34 0,0-33 0,-31 1 0,32 32 0,-32-1 0,32 32 0,-32 0 0,0 32 0,0 32 0,0-1 0,0-1 0,0 3 0,0-34 0,0 1 0,0-32 0,0 0 0,0-32 0,32 32 0,-1-31 0,2-34 0,-2 3 0,0 29 0,2 3 0,-2-3 0,1 33 0,-32 33 0,33-3 0,-2 34 0,0-33 0,2 34 0,29-34 0,-30-31 0,1 32 0,-2-32 0,1 0 0,0 0 0,-1-32 0,-31 1 0,32-34 0,-32 3 0,0-1 0,0-33 0,0 32 0,-32 2 0,32 29 0,0 33 0,-31 0 0,-1 0 0,0 33 0,32 29 0,-31 2 0,31 62 0,0 2 0,0 30 0,0-31 0,0 32 0,0-32 0,31 0 0,-31-32 0,0 32 0,0-63 0,-31-1 0,31-30 0,-33-2 0,1-31 0,0-31 0,2-2 0,-3 2 0,2-32 0,31-1 0,-31 0 0,31 1 0,31-1 0,-31 1 0,31-1 0,2 0 0,-3 1 0,2 32 0,33-33 0,-34 32 0,1 32 0</inkml:trace>
  <inkml:trace contextRef="#ctx0" brushRef="#br0" timeOffset="284941.4913">22573 11272 512,'0'0'0</inkml:trace>
  <inkml:trace contextRef="#ctx0" brushRef="#br0" timeOffset="285812.5784">20224 12223 512,'0'0'0,"-31"0"0,31 0 0,0 0 0,0 0 0,0 0 0,0-31 0,0-1 0,0 0 0,0 1 0,31-34 0,-31 34 0,32-33 0,1 34 0,-3-3 0,-30 2 0,33-1 0,-1 32 0,-2 0 0,3 0 0,-33 0 0,31 0 0,1 0 0,1 32 0,-2-1 0,-31-31 0,31 33 0,-31-33 0,0 30 0,0-30 0</inkml:trace>
  <inkml:trace contextRef="#ctx0" brushRef="#br0" timeOffset="307489.7459">17684 12827 512,'0'0'0,"0"0"0,0 31 0,0-31 0,33 0 0,-2 32 0,0-32 0,2 32 0,30-32 0,1 0 0,-33 0 0,33 0 0,32 0 0,-34 32 0,1-32 0,34 0 0,-34 0 0,0 0 0,0 0 0,2 0 0,-3 0 0,2 31 0,-33-31 0</inkml:trace>
  <inkml:trace contextRef="#ctx0" brushRef="#br0" timeOffset="307851.7821">18352 12890 512,'-33'0'0,"33"0"0,0 0 0,0 32 0,0-32 0,-31 32 0,31 32 0,0-1 0,0 1 0,-33-2 0,33 34 0,0-32 0,0 31 0,0-32 0,0 1 0,0-1 0,33 1 0,-33 0 0,0-33 0,0 1 0,0-32 0</inkml:trace>
  <inkml:trace contextRef="#ctx0" brushRef="#br0" timeOffset="309095.9065">18383 13525 512,'0'33'0,"0"-33"0,0 0 0,32 31 0,-1-31 0,1 0 0,0 0 0,-32-31 0,62 31 0,-28-33 0,28 1 0,-29 1 0,-2-1 0,0 0 0,-31-32 0,33 33 0,-33-1 0,0 1 0,0-2 0,0 33 0,0-31 0,-33 62 0,2-31 0,0 33 0,-2-2 0,3 32 0,30 1 0,-32 0 0,32 32 0,32-65 0,-32 32 0,30-31 0,3 0 0,-2-1 0,0-31 0,2 0 0,-1-31 0,-1 31 0,2-64 0,-33 32 0,31-30 0,0-3 0,1 2 0,-32 31 0,0-32 0,32 64 0,-32-31 0,31 31 0,-31 31 0,0 2 0,0 30 0,0 0 0,0 2 0,0-34 0,0 32 0,0-63 0,0 32 0,0-32 0,0 0 0,0 0 0,33-32 0,-33-31 0,32-1 0,-1-31 0,1 32 0,0-1 0,-2 1 0,3 30 0,0 33 0,-3 0 0,-30 0 0,32 33 0,-32 30 0,0 32 0,0-31 0,32-1 0,-32 32 0,31-31 0,2-1 0,-2-30 0,0-2 0,2-31 0,-1-31 0,30 31 0,2-64 0,-32 0 0,32 32 0,-33-30 0,2-3 0,-3 2 0,-30 31 0,32-32 0,-32 33 0,-32-1 0,32 32 0,-30-31 0,-3 31 0,2 0 0,-33 0 0,32 0 0,-32 31 0,33-31 0,0 32 0,31-1 0,-32-31 0,32 33 0,0-2 0,32 1 0,-32 0 0,0 31 0,31-30 0,0-2 0,2 32 0,-2-31 0,1 0 0,1 32 0,-33-33 0,0 1 0,0 0 0,0-2 0,0-30 0,-33 33 0</inkml:trace>
  <inkml:trace contextRef="#ctx0" brushRef="#br0" timeOffset="310245.0214">20066 13271 512,'0'32'0,"-32"-1"0,32 2 0,0-2 0,0 33 0,-33 32 0,33-34 0,0 2 0,0-1 0,0-30 0,33 30 0,-33-63 0,32 32 0,0-32 0,-1-32 0,1 0 0,0 1 0,-1-33 0,-31 0 0,32 1 0,1-1 0,-33 32 0,30 1 0,-30 31 0,0 0 0,0 0 0,0 0 0,0 31 0,-30 34 0,30-3 0,0 2 0,0-1 0,30 1 0,-30-32 0,33 30 0,-1-29 0,31-33 0,-32 0 0,34 0 0,-34-33 0,32 3 0,-31-2 0,-1 0 0,1 1 0,1-2 0,-33 2 0,0-1 0,0 0 0,-33 0 0,1 1 0,1 0 0,-1 31 0,-31 0 0,32 0 0,-34 0 0,1 0 0,34 0 0,-2 0 0,-1 0 0,33-33 0,0 33 0,33-63 0,-1 31 0,-2-31 0,3-1 0,30 32 0,1-32 0,31 2 0,-32 29 0,1 33 0,0 0 0,-1 0 0,1 33 0,-33 29 0,-31 2 0,0 32 0,0-1 0,0-32 0,0 32 0,0 1 0,0-32 0,0-33 0,0 1 0,33-32 0,-3 0 0,2-32 0,31 1 0,-30-33 0,31 32 0,-1-32 0,32 33 0,-62 0 0,30 62 0,-32-31 0,0 31 0,2 1 0,-3 32 0,-30 0 0,32-1 0,1-1 0,-1 4 0,-1-36 0,1 2 0,31 0 0,-31-32 0,0 0 0,-1 0 0</inkml:trace>
  <inkml:trace contextRef="#ctx0" brushRef="#br0" timeOffset="310570.0539">20161 12922 512,'0'0'0,"-32"0"0,32 0 0</inkml:trace>
  <inkml:trace contextRef="#ctx0" brushRef="#br0" timeOffset="329216.9184">857 14097 512,'0'0'0,"0"0"0,0 0 0,0 0 0,0 0 0,0 0 0,0 32 0,0-1 0,0 2 0,-31 29 0,31 1 0,0 34 0,0-3 0,0 2 0,0-1 0,0 1 0,0-34 0,0 2 0,0 0 0,31-1 0,-62-32 0,62 2 0,-31-2 0,0 1 0,32-32 0,-32 0 0</inkml:trace>
  <inkml:trace contextRef="#ctx0" brushRef="#br0" timeOffset="329262.923">889 15176 512</inkml:trace>
  <inkml:trace contextRef="#ctx0" brushRef="#br0" timeOffset="329495.9463">826 14287 512,'0'0'0,"0"0"0,0 0 0,-33 0 0,33 0 0,0 0 0,33 0 0,-2-32 0,1 0 0,-1 32 0,33-30 0,-1 30 0,32-33 0,-31 33 0,-33 0 0,2 0 0</inkml:trace>
  <inkml:trace contextRef="#ctx0" brushRef="#br0" timeOffset="329737.9705">793 14445 512,'0'0'0,"33"0"0,-33 0 0,31 33 0,1-33 0,31 0 0,0 0 0,2 0 0,-33 0 0,-2 0 0</inkml:trace>
  <inkml:trace contextRef="#ctx0" brushRef="#br0" timeOffset="330515.0476">1397 14351 512,'0'0'0,"-31"0"0,31 0 0,-33 0 0,2 0 0,31 0 0,-32 0 0,32 32 0,0 0 0,-33 31 0,33 0 0,0-31 0,0 31 0,0-31 0,33 0 0,-33-1 0,0-31 0,32 0 0,-1 0 0,-31-31 0,33-1 0,-2 0 0,-31-31 0,31 31 0,1 0 0,-32 1 0,0 31 0,0 0 0,0 0 0,0 31 0,0 1 0,0 0 0,0 31 0,0-31 0,0 0 0,32-1 0,-32 2 0,31-33 0,34 32 0,-34-32 0,33-32 0,-34-1 0,35 2 0,-34-33 0,2-31 0,29 32 0,-62 0 0,33 31 0,-33 0 0,0-1 0,-33 33 0,2 0 0,31 0 0,-31 0 0,31 0 0,-33 33 0,33-1 0,33 0 0,-2-2 0,-31 34 0,31 0 0,33-1 0,-64-31 0,31 31 0,2-30 0,-33-1 0,-33-1 0,33 0 0,-31-31 0,0 0 0,-2 0 0,-29-31 0,29 0 0,33 31 0</inkml:trace>
  <inkml:trace contextRef="#ctx0" brushRef="#br0" timeOffset="330826.0793">2126 13905 512,'0'0'0,"0"0"0,0 33 0,0-33 0,0 33 0,0-3 0,0 2 0,0 32 0,0-1 0,0 32 0,33-32 0,-33 34 0,0-34 0,31 0 0,-31 1 0,0-1 0,0-31 0,32-32 0,-32 0 0,0 0 0,0 0 0</inkml:trace>
  <inkml:trace contextRef="#ctx0" brushRef="#br0" timeOffset="331017.0984">2064 14351 512,'0'0'0,"0"0"0,0 0 0,-32 0 0,64 0 0,-32 0 0,31 32 0,0-32 0,2 0 0,-2 0 0,1 0 0,32 0 0,-33 0 0</inkml:trace>
  <inkml:trace contextRef="#ctx0" brushRef="#br0" timeOffset="331243.121">2508 14478 512,'0'0'0,"0"0"0,32 0 0,-32 0 0,32 0 0,31 0 0,-32 0 0,-31 0 0</inkml:trace>
  <inkml:trace contextRef="#ctx0" brushRef="#br0" timeOffset="331889.1856">2921 14287 512,'0'0'0,"0"0"0,0 0 0,0 31 0,0 2 0,0 31 0,0-1 0,-33 0 0,33 64 0,0-31 0,0-2 0,0 2 0,0-1 0,0-31 0,0-1 0,0-31 0,0 0 0,0-32 0,0 31 0,0-31 0,0-31 0,0-1 0,0-32 0,0 0 0,0-30 0,0-1 0,-30 0 0,60-33 0,-30 33 0,33 31 0,-2-30 0,1 30 0,1 0 0,-2 32 0,0 0 0,2 2 0,-2 30 0,0 0 0,1 30 0,1 2 0,-2 0 0,1 32 0,-32 0 0,32-34 0,-32 34 0,-32-32 0,32 0 0,-32 0 0,1-1 0,31-31 0,-33 32 0,1-32 0,-30 0 0,29-32 0,33 32 0,-31-31 0</inkml:trace>
  <inkml:trace contextRef="#ctx0" brushRef="#br0" timeOffset="332429.2396">3650 14193 512,'0'0'0,"0"0"0,0 0 0,-31 0 0,31 0 0,-32 0 0,0 0 0,2 30 0,-3 34 0,1 0 0,1 0 0,-1-1 0,32 0 0,0-31 0,0 0 0,0-1 0,32 1 0,-1-64 0,1 32 0,-32-31 0,33-1 0,-3 0 0,2-31 0,-32 30 0,32-29 0,-32 62 0,0-32 0,0 32 0,0 0 0,0 32 0,31 0 0,-62 31 0,31-32 0,0 1 0,31 0 0,-31 31 0,0-31 0,33 0 0,-1-32 0,0 0 0,-32 0 0,31 0 0</inkml:trace>
  <inkml:trace contextRef="#ctx0" brushRef="#br0" timeOffset="333521.3482">4032 14255 512,'-31'0'0,"-2"0"0,33 0 0,-63 32 0,30-1 0,-29 2 0,30 31 0,1-34 0,-1 34 0,0-32 0,32 32 0,32-33 0,-32 33 0,32-33 0,31 2 0,-32-33 0,33 32 0,-1-32 0,1 0 0,0-32 0,-2 32 0,3-33 0,-34-30 0,1 31 0,0-31 0,-1 31 0,-31 0 0,0 1 0,0 31 0,-31-33 0,31 33 0,-32 0 0,0 0 0,1 33 0,-1-2 0,-1 1 0,33 32 0,-32-33 0,32 33 0,0-33 0,32 2 0,1 30 0,-1-32 0,-1-31 0,33 0 0,-1 0 0,1 0 0,0-31 0,-1 0 0,-1-1 0,3-32 0,-34 32 0,33-31 0,-33 31 0,-31 0 0,0 0 0,0 1 0,-31-2 0,31 3 0,-64-2 0,33 32 0,-34-32 0,35 64 0,-35-32 0,35 32 0,-2-2 0,-33 34 0,34-32 0,-1 32 0,32-33 0,0 33 0,32-33 0,-32 2 0,31-1 0,2-32 0,-1 0 0,0 0 0,-2 0 0,35-32 0,-65-1 0,30-30 0,3 0 0,30-33 0,-30 2 0,-2 30 0,-31-32 0,31 1 0,2 32 0,-33-1 0,0 32 0,0 2 0,0-3 0,-33 33 0,33 0 0,0 33 0,-31-33 0,31 62 0,-31 2 0,-2-1 0,2 32 0,31 1 0,-32-2 0,32 2 0,0-1 0,32 0 0,-32 1 0,0-1 0,31-31 0,33 30 0,-33-61 0,-31-2 0</inkml:trace>
  <inkml:trace contextRef="#ctx0" brushRef="#br0" timeOffset="415932.5891">17463 14097 512,'0'0'0,"0"0"0,0 0 0,0 0 0,0 32 0,0-32 0,0 0 0,0 31 0,0 2 0,0-3 0,0 34 0,0 0 0,0-32 0,0 63 0,0-32 0,0 1 0,-32-1 0,32 33 0,0-33 0,0 1 0,32-1 0,-32 1 0,0-2 0,0-29 0,0-2 0,0 33 0,0-32 0,0-1 0,30-31 0,-30 33 0,33-33 0,-33 0 0</inkml:trace>
  <inkml:trace contextRef="#ctx0" brushRef="#br0" timeOffset="416458.6411">17748 14605 512,'0'31'0,"0"1"0,0 0 0,-31 32 0,31-1 0,0 1 0,0-1 0,0 32 0,31-31 0,-31-33 0,0 1 0,0 0 0,0-32 0,0 0 0,0-32 0,0 0 0,31-32 0,-31 2 0,0-2 0,33-32 0,-33 34 0,31-3 0,1 2 0,-1 63 0,2-32 0,-33 64 0,31-32 0,1 63 0,-32-30 0,32 30 0,-32 1 0,0-1 0,31 1 0,-31-33 0,32 0 0,-32 2 0,33-2 0,-3 1 0,-30-32 0,0 32 0</inkml:trace>
  <inkml:trace contextRef="#ctx0" brushRef="#br0" timeOffset="416772.6731">18415 14129 512,'0'0'0,"0"31"0,-32 2 0,32-3 0,-31 34 0,31 32 0,-33-1 0,33 0 0,0 0 0,0 1 0,0-2 0,0 34 0,33-65 0,-33 1 0,0-1 0,0 1 0,31-64 0,-31 31 0,0-31 0</inkml:trace>
  <inkml:trace contextRef="#ctx0" brushRef="#br0" timeOffset="419195.9154">18225 14764 512,'0'0'0,"-33"0"0,33 0 0,0 0 0,0 0 0,0-33 0,33 33 0,-33-31 0,63-1 0,-63 32 0,64-32 0,-33 1 0,1 31 0,31 31 0,-31 1 0,-32 31 0,31 2 0,0-3 0,-31-29 0,0 30 0,34-31 0,-34 0 0,0-1 0,0-31 0,0 0 0,0 0 0,0 0 0,0 0 0,0-31 0,0-1 0,0-32 0,0 33 0,32-33 0,-2 33 0,-30-1 0,33-1 0,-2 33 0,33 0 0,-64 0 0,32 33 0,-1 30 0,2 1 0,-33-1 0,31 1 0,0-33 0,1 0 0,0 2 0,-32-2 0,31-31 0,2-31 0,-1 31 0,-1-33 0,1 2 0,0 0 0,-2-33 0,-30 32 0,33-32 0,-33 33 0,0-32 0,-33 30 0,33 33 0,-30-31 0,30 31 0,-64 0 0,64 0 0,-31 0 0,-1 31 0,32 2 0,-33 30 0,33 1 0,0-1 0,0 1 0,33 31 0,-33-32 0,32 1 0,-1 31 0,1-32 0,-32 1 0,32 0 0,-32-1 0,0 1 0,0-64 0,-32 31 0,32-31 0,0 0 0,-32 0 0,32-31 0,-31-33 0,31 32 0,0-63 0,0 31 0,0 1 0,0-1 0,31-31 0,1-1 0,0 34 0,-2-34 0,36 32 0,-36 2 0,34 30 0,-33-1 0,2 2 0,29 31 0,-62 0 0,33 0 0,-33 31 0,32 2 0,-32 30 0,0 1 0,0-33 0,0 33 0,0-32 0,0-1 0,0-31 0,0 31 0,31-31 0,-31-31 0,31 0 0,-31-1 0,33-32 0,-2 0 0,1 2 0,1 30 0,-33-1 0,31 2 0,-31 31 0,0 0 0,0 31 0,0 34 0,0-34 0,0 64 0,0-63 0,31 32 0,-31-33 0,0 0 0,0-31 0,33 0 0,-33-31 0,0 0 0,30-1 0,2-32 0,-32 0 0,33-30 0,-3 61 0,3-30 0,-1 31 0,0 32 0,-32 0 0,63 32 0,-63 0 0,32 64 0,-32-34 0,31 2 0,-31 0 0,0-32 0,32-1 0,-32-31 0,0 0 0,0 0 0,0 0 0,0-63 0,33 31 0,-33-31 0,30-32 0,-30 30 0,33 34 0,-33-1 0,32 32 0,-2 0 0,-30 0 0,33 63 0,-33-30 0,31 30 0,-31 1 0,0-33 0,0 1 0,0 0 0,32 0 0,-32-32 0,0 0 0,33-32 0,-33 32 0,31-32 0,0-31 0,-31 30 0,32 2 0,0 31 0,-1 0 0,1 0 0,32 31 0,-32-31 0,0 33 0,-1-33 0,1 31 0,32-31 0,-33 0 0,2 0 0,-3 0 0,34-31 0,-64 31 0,31-33 0,2 33 0,-1-62 0,-32 30 0,0-32 0,-32 32 0,32-31 0,-33 31 0,2 0 0,31 32 0,-32 0 0,0 0 0,2 32 0,-3 0 0,33 31 0,-31 33 0,31-2 0,0 2 0,0-1 0,31 0 0,-31 1 0,33-1 0,-33-32 0,0 32 0,0-62 0,0 30 0,0-32 0,-33 2 0,33-33 0,-31 0 0,-1 0 0,0-33 0,0 33 0,1-31 0,-1-1 0,32 1 0,0-2 0,0 2 0,0 0 0,0-2 0,32 2 0,-32-1 0,63 32 0,-31-31 0,0-2 0,32 2 0,-2 31 0,1 0 0,34 0 0,-34 0 0,-1 0 0,34 0 0,-63 0 0,-2 0 0</inkml:trace>
  <inkml:trace contextRef="#ctx0" brushRef="#br0" timeOffset="419504.9463">20034 14383 512,'0'32'0,"0"-32"0,0 0 0,0 0 0,-33 0 0</inkml:trace>
  <inkml:trace contextRef="#ctx0" brushRef="#br0" timeOffset="427857.7815">9715 14541 512,'0'32'0,"0"-32"0,0 0 0,0 32 0,0 31 0,0-31 0,0 32 0,0-1 0,33 32 0,-66-31 0,33 30 0,0 2 0,0-32 0,0-33 0,0 33 0,0-64 0,-33 32 0,33-1 0,0-31 0,0 0 0,0-31 0,0-32 0,0 30 0,0-30 0,0-32 0,0 31 0,0-31 0,33-1 0,-33 34 0,0-34 0,33 32 0,-2 1 0,32-1 0,-32 0 0,1 34 0,0 30 0,32 0 0,-32 0 0,0 30 0,-2-30 0,3 64 0,-33-32 0,0 0 0,-33 0 0,33 31 0,-30-31 0,-2 32 0,0-32 0,-32-1 0,32 0 0,0 2 0,1-33 0,-1 0 0,1 0 0,31 0 0,-31 0 0</inkml:trace>
  <inkml:trace contextRef="#ctx0" brushRef="#br0" timeOffset="429114.9072">10191 14415 512,'0'0'0,"0"0"0,0 30 0,0 3 0,0 30 0,0 1 0,-32 31 0,32 1 0,-31-1 0,-2 0 0,33-1 0,0 2 0,0-32 0,33 0 0,-33-1 0,31 1 0,1-64 0,1 31 0,29-31 0,-29-31 0,29-2 0,-29 2 0,30-32 0,-31-1 0,0 0 0,-1 1 0,1-1 0,0 1 0,0 31 0,-32 0 0,-32 1 0,32-2 0,-32 33 0,0 33 0,1-2 0,-1 33 0,0-1 0,1 1 0,-1-1 0,32 1 0,0 0 0,0-1 0,32 1 0,-1-33 0,1-31 0,31 0 0,-31 0 0,32-31 0,0-2 0,-1-30 0,32 32 0,-63-33 0,31 32 0,-31-32 0,-32 33 0,31-2 0,-31 2 0,0 31 0,0 0 0,-31 0 0,31 0 0,-32 31 0,32 33 0,-63-32 0,63 32 0,-32 0 0,32-33 0,0 32 0,0-63 0,0 0 0,0 0 0,32 0 0,-1-31 0,1-1 0,0 1 0,-32-33 0,31 32 0,1 0 0,0 0 0,1 32 0,-33-31 0,0 62 0,0 1 0,0 0 0,0 0 0,30-1 0,-30 2 0,33-33 0,-1 31 0,-2-62 0,3 31 0,29-33 0,-28-30 0,28-1 0,2 33 0,-33-33 0,34 1 0,-34-1 0,-31 33 0,32 31 0,-32 0 0,0 0 0,0 0 0,-32 31 0,1-31 0,-2 32 0,1 32 0,1-33 0,31 0 0,0 33 0,0 0 0,0-32 0,0-1 0,0 2 0,0-2 0,31 1 0,-31-1 0,0-31 0,0 0 0,0 0 0,-31 0 0,31 0 0,0-63 0,-31 32 0,31-2 0,0 33 0</inkml:trace>
  <inkml:trace contextRef="#ctx0" brushRef="#br0" timeOffset="430073.003">11716 14891 512,'31'0'0,"-31"0"0,32 0 0,-32 0 0,32 0 0,-32 31 0,0 1 0,30 32 0,-30-33 0,0 33 0,0-1 0,0-31 0,0 0 0,0-32 0,0 0 0,33 0 0,-33-32 0,33 0 0,-3 0 0,-30-32 0,33 33 0,-33 31 0,31-31 0,-31 31 0,0 31 0,0 0 0,0 2 0,0-2 0,0 33 0,0-64 0,0 32 0,0-32 0,31 0 0,2-32 0,-2 0 0,1 0 0,0-32 0,0 33 0,-1 0 0,33 31 0,-33 0 0,1 31 0,1-31 0,29 31 0,-29 2 0,-3-2 0,3-31 0,-1 32 0,0-32 0,-1 0 0,-31 0 0,32-32 0,-1 32 0,-31-31 0,32-2 0,-32-29 0,0 30 0,0-32 0,0 33 0,-32-2 0,1 33 0,-1 0 0,1 33 0,-1-2 0,-33 33 0,35-1 0,-3 1 0,2 31 0,31 1 0,-31-33 0,31 1 0,-33-2 0,33-29 0,0-2 0,0-31 0,0 0 0,0 0 0,0 0 0,0 0 0,0-31 0,0-2 0,0-29 0,33 29 0,-2-30 0,0 32 0,2-33 0,-3 32 0,35 0 0,-2 0 0,-31 1 0,31 31 0,0-33 0,2 33 0,-3 0 0,-29 0 0,29 0 0,-29 0 0,-1 0 0,-32 0 0,31 0 0</inkml:trace>
  <inkml:trace contextRef="#ctx0" brushRef="#br0" timeOffset="430271.0228">12096 14764 512,'0'-33'0,"0"33"0,0 0 0</inkml:trace>
  <inkml:trace contextRef="#ctx0" brushRef="#br0" timeOffset="432707.2664">21527 14986 512,'0'0'0,"-33"0"0,33 32 0,33-1 0,-33 0 0,31 2 0,0 30 0,32 1 0,-31 0 0,33 30 0,-2-30 0,-31 0 0,31-1 0,0 1 0,-63-33 0,33-31 0,-1 0 0,-32 0 0,0 0 0,0 0 0,0-31 0,30-2 0,3 2 0,-33-32 0,32-1 0,-2 33 0,3-33 0,-1 32 0,-1-32 0,2 33 0,-2-1 0,0 0 0,-31 0 0</inkml:trace>
  <inkml:trace contextRef="#ctx0" brushRef="#br0" timeOffset="433007.2964">21558 15240 512,'0'0'0,"-31"-32"0,31 32 0,0-64 0,31 0 0,-31 33 0,31-32 0,2-1 0,-33 33 0,30-2 0,2 2 0</inkml:trace>
  <inkml:trace contextRef="#ctx0" brushRef="#br0" timeOffset="433240.3197">21844 15462 512,'0'-31'0,"0"-2"0,0 33 0,0-63 0,31 32 0,1-33 0,-32 32 0,32 0 0</inkml:trace>
  <inkml:trace contextRef="#ctx0" brushRef="#br0" timeOffset="435754.5711">22035 14954 512,'0'0'0,"-32"0"0,32 32 0,0-32 0,32 32 0,-2-1 0,35 0 0,-35 2 0,3-33 0,-1 31 0,32-31 0,-33 0 0,-31-31 0,31 31 0,-31-33 0,0 2 0,-31 0 0,31-33 0,-31 32 0,-2-32 0,2 33 0,-1 0 0,-1 31 0,66 0 0,-33 0 0,32 31 0,-1 0 0,33-31 0,-1 33 0,-31-33 0,0 0 0,-1-33 0,33 2 0,-64 0 0,31-1 0,-31-32 0,0 0 0,-31 1 0,31-1 0,-31 0 0,-2 34 0,2-2 0,-1 32 0,0 0 0,0 0 0,32 0 0,-31 32 0,31-2 0,0 3 0,0-33 0,0 31 0,63 1 0,-31 0 0,0 0 0,32-1 0,-2 1 0,34 0 0,-32-1 0,30 34 0,3-3 0,-34 2 0,32 0 0,-32 30 0,-30-30 0,-1 0 0,-32-1 0,30-30 0,-60-2 0,30 1 0,-32-32 0,-1-32 0,-30 1 0,0-33 0,-1 0 0,33-32 0,-2 34 0,1-34 0,32 1 0,0-1 0,0 1 0,0 32 0,0-32 0,0 32 0,0-1 0,0 0 0,0 32 0,0 0 0,0 2 0,-32-3 0,2 33 0,-3 0 0,2 0 0,-33 0 0,32 0 0,1 33 0,-2 29 0,33 1 0,33-30 0,-2 31 0,1-34 0,1-30 0,-2 0 0,0 0 0,-31-30 0,33-2 0,-33 0 0,0-1 0,0 2 0,0-1 0,0 0 0,0 2 0,0-3 0,-33 33 0,33 0 0,0 33 0,0-3 0,33 2 0,-3 0 0,2-1 0,0-31 0,1 33 0,-33-66 0,31 33 0,33-31 0,-64-1 0,31-30 0,-31 29 0,32-30 0,-32-1 0,0 2 0,-32-4 0,32 4 0,-31 30 0,-1 1 0,-31-2 0,30 33 0,1 0 0,0 0 0,2 33 0,30-2 0,-33 33 0,33-34 0,33 36 0,-33-36 0,0 2 0,30-32 0,34 0 0,-31 0 0,-2 0 0,1-32 0,31 32 0,-31 0 0,31 32 0,2 0 0,-2 0 0,32 31 0,-32 0 0,1 1 0,-1 32 0,-31-34 0,0 2 0,-32 0 0,0-64 0,-32 0 0,-32 0 0,33-32 0,-64-31 0,30 0 0,3-34 0,-1 34 0,31-32 0,-1 0 0,1 31 0,32-32 0,-31 2 0,31 30 0,-32 1 0,32 31 0,0 0 0,0 32 0,32 0 0,-32 32 0,31 0 0,34-32 0,-33 32 0,-2-32 0,3 0 0,-2 0 0,-31-32 0,0 0 0,0 0 0,0 1 0,0-33 0,-31 32 0,31 1 0,-33-1 0,33 32 0,-30 0 0,60 32 0,-30-1 0,33 1 0,-33 1 0,31-2 0,33-31 0,-32 0 0,-32 0 0,31-31 0,-31-2 0,0 1 0,32 1 0,-32-33 0,0 33 0,32-2 0,-32 2 0,31-1 0,1 1 0,0-2 0,31 2 0,-63 0 0,33-2 0,-33 2 0,0-32 0,0-1 0,0 0 0,-33-32 0,2 34 0,-33-2 0,32 1 0,-31 30 0,31 2 0,1 31 0,31 31 0,-32 2 0,32 30 0,0 1 0,0 31 0,32 0 0,31 32 0,0-64 0,1 32 0,32 1 0,-33-32 0,32-1 0,-32-31 0,1 31 0,-33 1 0,33-33 0,-33 33 0,1-1 0,-32-30 0,0-2 0,0 1 0,0-32 0,-32 0 0,-30 0 0,-2-32 0,0 1 0,1-33 0,0 0 0,31 1 0,-1-1 0,3 1 0,-3-1 0,33-31 0,0 32 0,33-1 0,-33 33 0,63-33 0,-63 64 0,32-32 0,-2 32 0</inkml:trace>
  <inkml:trace contextRef="#ctx0" brushRef="#br0" timeOffset="435962.5919">22797 13620 512,'0'0'0,"0"32"0,-33-32 0</inkml:trace>
  <inkml:trace contextRef="#ctx0" brushRef="#br0" timeOffset="466395.6349">6794 16573 512,'0'0'0,"0"31"0,0-31 0,0 65 0,0-3 0,0 2 0,0 0 0,0-1 0,-32 1 0,32 32 0,0-34 0,0-29 0,0-2 0,0 1 0,0-32 0,0 0 0,0 0 0,0-32 0,32 32 0,1-31 0,-2 31 0,0-33 0,2 33 0,29 0 0,1 0 0,2 0 0,-2 0 0,1 0 0,32 33 0,-33-33 0,-1 0 0,2 0 0,-32-33 0,1 33 0,-33 0 0</inkml:trace>
  <inkml:trace contextRef="#ctx0" brushRef="#br0" timeOffset="466641.6595">6762 16731 512,'0'0'0,"0"-30"0,32 30 0,1 0 0,29-32 0,33 32 0,-32-32 0,34-1 0,-34 2 0,0 31 0,2-32 0,-35 32 0</inkml:trace>
  <inkml:trace contextRef="#ctx0" brushRef="#br0" timeOffset="467893.7847">6827 16922 512,'0'0'0,"31"0"0,-31 0 0,0 0 0,64-31 0,-2 31 0,1-32 0,2 0 0,-2 32 0,32-32 0,-30 1 0,-35 31 0,35 0 0,-35 0 0,-30 0 0,0 0 0,0 31 0,0 1 0,0 32 0,0-33 0,-30 33 0,30-1 0,0 1 0,0-33 0,0 2 0,0-2 0,0 1 0,30-32 0,-30 0 0,0-32 0,0 32 0,33-64 0,-2 33 0,-31-33 0,0 1 0,32 31 0,-32 0 0,33 32 0,-33 0 0,31 0 0,-31 32 0,0 31 0,0-31 0,0 32 0,31-33 0,-31 2 0,0-2 0,0-31 0,0 0 0,32 0 0,-32-31 0,32-2 0,-1-29 0,1-3 0,1 2 0,-2 31 0,-31 1 0,31-1 0,-31 64 0,0-32 0,0 31 0,33 33 0,-33-1 0,0 1 0,0-33 0,30 2 0,-30-33 0,33 0 0,-1 0 0,0-33 0,-1 2 0,1 0 0,-1-34 0,1-30 0,0 64 0,-1-33 0,2 32 0,-1 32 0,-32 0 0,0 64 0,-32-1 0,32 32 0,-33 32 0,2-31 0,-1 30 0,0-30 0,32-32 0,-31-2 0,31-29 0,0-33 0,-32 32 0,32-32 0,0-32 0,0-1 0,0 2 0,32-64 0,-32-1 0,0 2 0,31-1 0,-31 0 0,32-33 0,31 65 0,-30-33 0,-1 65 0,31-2 0,-31 3 0,30 30 0,-29 30 0,-1-30 0,-1 64 0,-31-32 0,0 32 0,0-1 0,-31 32 0,31-31 0,-32-33 0,-32 2 0,33 30 0,-32-63 0,31 0 0,-33-32 0,2 32 0,31-31 0</inkml:trace>
  <inkml:trace contextRef="#ctx0" brushRef="#br0" timeOffset="468973.8927">8699 16573 512,'0'31'0,"-31"34"0,31-33 0,0 62 0,-33 33 0,33-32 0,0-30 0,0-3 0,0-62 0,0 33 0,0-33 0,0 0 0,0 0 0,33-33 0,-33 2 0,31-65 0,0 33 0,2 0 0,-33 31 0,32 0 0,-1 32 0,-31 32 0,32 0 0,-32 31 0,32 0 0,-32-31 0,31 32 0,1-33 0,1-31 0,-33 33 0,63-33 0,-31 0 0,31-33 0,-1-29 0,3 29 0,-34-62 0,1 32 0,0-1 0,-1 1 0,-31 63 0,0 0 0,-31 0 0,-1 31 0,0 1 0,-31 32 0,30-1 0,33-31 0,-30 31 0,30-30 0,0-33 0,0 31 0,30-31 0,-30 0 0,33 0 0,-1-31 0,-1-34 0,-31 34 0,32-33 0,0 33 0,-32 31 0,0-32 0,0 64 0,0-1 0,0 1 0,0 31 0,0-31 0,0 32 0,31-64 0,1 31 0,1-31 0,29 0 0,-29 0 0,29-31 0,1 0 0,3-34 0,-4-30 0,1 0 0,-31 32 0,0 0 0,1 31 0,-33 0 0,0 32 0,0 0 0,-33 0 0,33 32 0,-32 0 0,32-2 0,-32 34 0,32 0 0,32-1 0,-32 1 0,0-33 0,32 34 0,-32-34 0,0 33 0,0-64 0,0 31 0,-32-31 0,0-31 0,1-2 0,-1 2 0,-30 0 0,29 31 0</inkml:trace>
  <inkml:trace contextRef="#ctx0" brushRef="#br0" timeOffset="469832.9786">10191 16604 512,'0'0'0,"0"0"0,0 0 0,-32 33 0,32-1 0,0 0 0,-31 31 0,31 0 0,-33 1 0,33-1 0,0 0 0,-30-31 0,60 1 0,-30-33 0,0 31 0,0-31 0,33-31 0,-2 31 0,1-65 0,1 2 0,-2 0 0,33-1 0,-64 1 0,31 63 0,0-33 0,-31 33 0,33 0 0,-33 0 0,0 0 0,0 0 0,0 0 0,0 0 0,0 0 0,0 0 0,0 0 0,0 0 0,0 0 0,0 0 0,0 0 0,0 0 0,0 0 0,0 0 0,0 0 0,0 0 0,0 0 0,0 0 0,0 0 0,0 0 0,0 0 0,0 0 0,0 0 0,0 0 0,0 0 0,0 0 0,0 0 0,32 0 0,-1-30 0,-31 30 0,32 30 0,0-30 0,-32 0 0,31 33 0,1-33 0,-32 31 0,32 1 0,-32 32 0,32-33 0,-32 1 0,0 31 0,0-31 0,0 1 0,0-2 0,0-31 0,0 31 0,-32-31 0,32 33 0,-32-33 0,-31-33 0,63 33 0,-32 0 0</inkml:trace>
  <inkml:trace contextRef="#ctx0" brushRef="#br0" timeOffset="470023.9977">10319 16479 512,'0'0'0</inkml:trace>
  <inkml:trace contextRef="#ctx0" brushRef="#br0" timeOffset="470328.0281">10762 16891 512,'0'31'0,"0"64"0,0-95 0,0 96 0,-30-65 0,30 33 0,0-32 0,0 0 0,30-32 0,-30 0 0,0 0 0,33-64 0,-33 33 0,32-64 0,-2-1 0,3 32 0</inkml:trace>
  <inkml:trace contextRef="#ctx0" brushRef="#br0" timeOffset="471040.0993">11048 16764 512,'0'0'0,"-31"31"0,31-31 0,0 64 0,-32-32 0,32 31 0,-32-31 0,32 31 0,0-63 0,0 33 0,0-33 0,0 0 0,32 0 0,-32 0 0,32-33 0,-1-30 0,1 31 0,0 0 0,1 1 0,-33 31 0,0 0 0,0 31 0,0 1 0,0 0 0,0-1 0,30 1 0,3 1 0,-1-33 0,-2 0 0,34 31 0,1-62 0,-34 31 0,33-33 0,-2 1 0,-30-31 0,1 0 0,30-1 0,-63 1 0,0 30 0,0 3 0,-32-2 0,1 32 0,-2 32 0,-30-32 0,32 63 0,-2 0 0,33 1 0,-31 31 0,31 1 0,0-1 0,0 0 0,0-1 0,-31-30 0,-3 32 0,3-65 0,0 33 0,-2-32 0,-29-32 0,-1 0 0,-2 0 0,2-32 0,-1 32 0,33-64 0,-1 33 0,32-33 0,0 1 0,0 30 0,32-29 0,-1 30 0,33 0 0,31 0 0,-32 1 0,32 31 0,-31 0 0,1 31 0,-34-31 0</inkml:trace>
  <inkml:trace contextRef="#ctx0" brushRef="#br0" timeOffset="471230.1183">11048 16541 512,'0'-32'0,"0"64"0,0-32 0</inkml:trace>
  <inkml:trace contextRef="#ctx0" brushRef="#br0" timeOffset="483485.3437">2032 17588 512,'0'0'0,"0"0"0,0 0 0,0 0 0,0 0 0,0 0 0,0 0 0,0 33 0,0-1 0,0-1 0,0 33 0,0 0 0,0-1 0,0 32 0,0-31 0,0 32 0,0-34 0,0 2 0,0 32 0,0-65 0,0 33 0,0-1 0,0-31 0,0 31 0,0-31 0,0 0 0,32 0 0,-64-1 0,64-31 0,-32 0 0,0 0 0</inkml:trace>
  <inkml:trace contextRef="#ctx0" brushRef="#br0" timeOffset="485072.5024">2317 17588 512,'0'0'0,"0"0"0,0 0 0,0 0 0,0 33 0,0-1 0,0-1 0,0 33 0,0 0 0,0 30 0,0-30 0,0 32 0,0-1 0,-31-32 0,62 1 0,-31 31 0,0-64 0,33 32 0,-33 2 0,30-33 0,2-1 0,1 1 0,-33 0 0,30-32 0,3 0 0,-1-32 0,0 0 0,-1 1 0,-31-33 0,32 1 0,-32-32 0,0-1 0,31 1 0,-31-32 0,32 32 0,-32 31 0,32 1 0,-32-1 0,33 33 0,-33-33 0,0 32 0,30-1 0,-30 2 0,0 31 0,0 0 0,0-31 0,0 31 0,0 31 0,0-31 0,-30 31 0,30 34 0,0-1 0,0-2 0,0 2 0,0 32 0,0-1 0,0-32 0,30 32 0,-30-31 0,0-1 0,33-30 0,-33 29 0,32-29 0,-32-3 0,30 3 0,3-33 0,-33 32 0,31-32 0,1 0 0,1 0 0,-33 0 0,31 0 0,0 0 0,2-32 0,-2 32 0,0-33 0,1 3 0,-32 30 0,33-33 0,-2 2 0,-31 0 0,32-2 0,0 2 0,-32-1 0,0 0 0,31 0 0,-31 1 0,0 0 0,32-33 0,-32 32 0,0-1 0,32 2 0,-32 0 0,0-2 0,0 33 0,0 0 0,0 0 0,0 0 0,0 0 0,0 0 0,0 0 0,0 33 0,0-2 0,-32 0 0,32 34 0,0-34 0,0 33 0,0-1 0,0 1 0,32-33 0,-32 33 0,31-33 0,-31 2 0,32-3 0,-32 3 0,33-33 0,-33 0 0,62 0 0,-30 0 0,-1-33 0,2 3 0,-1-3 0,0-29 0,-32 29 0,31-62 0,1 63 0,-1-63 0,0 64 0,-31-34 0,0 34 0,33 0 0,-33-2 0,0 33 0,0-31 0,0 31 0,0 0 0,0 0 0,0 31 0,0-31 0,31 64 0,-31-33 0,0 2 0,32-1 0,-32-1 0,33 33 0,-33-33 0,31 1 0,0-32 0,2 32 0,-33-32 0,30 32 0,-30-32 0,32 0 0</inkml:trace>
  <inkml:trace contextRef="#ctx0" brushRef="#br0" timeOffset="485559.5511">4539 17812 512,'0'0'0,"-30"-33"0,30 33 0,-32 0 0,32 0 0,-32 0 0,-1 0 0,33 0 0,-31 0 0,-1 0 0,32 0 0,0 0 0,-31 33 0,31-33 0,31 31 0,-31 1 0,32-1 0,-1-31 0,2 33 0,-1-2 0,0 0 0,-2 2 0,3-1 0,-1-1 0,-2 2 0,-30-2 0,33-31 0,-33 31 0,-33 1 0,33-32 0,-30 32 0,-2-32 0,-1 32 0,3-32 0,-2 0 0,-33 0 0,65 0 0,-31 0 0</inkml:trace>
  <inkml:trace contextRef="#ctx0" brushRef="#br0" timeOffset="485896.5848">4921 17430 512,'0'0'0,"-32"32"0,32-32 0,0 33 0,0 29 0,0 2 0,0-1 0,0 32 0,0-31 0,32 32 0,-32-34 0,0 34 0,31-32 0,-31-1 0,0-31 0,0 0 0,0-32 0</inkml:trace>
  <inkml:trace contextRef="#ctx0" brushRef="#br0" timeOffset="486965.6917">4699 17875 512,'0'-32'0,"31"32"0,-31 0 0,33-31 0,-2-2 0,0 33 0,2 0 0,30 0 0,-32 0 0,2 0 0,-2 33 0,33-2 0,-33 32 0,1-30 0,-32 29 0,33-29 0,-33-1 0,0-1 0,0-31 0,0 0 0,0 0 0,0 0 0,0 0 0,0-31 0,30-1 0,-30-32 0,32 33 0,1-33 0,-3 32 0,34-32 0,0 64 0,0-31 0,-1 31 0,-32 0 0,34 0 0,-3 0 0,-29 31 0,-2-31 0,0 0 0,-31 0 0,0 0 0,0 0 0,-31 0 0,31 33 0,-64-33 0,34 31 0,-2 32 0,-33 1 0,34 0 0,-1-32 0,1 32 0,31-33 0,0 0 0,0-31 0,0 0 0,31 0 0,1 0 0,-1-31 0,0 0 0,3-33 0,-2 32 0,-2-32 0,3 0 0,-2 33 0,-31-1 0,31 32 0,-31 0 0,0 32 0,0 32 0,0-2 0,0-29 0,0 30 0,0-30 0,0-2 0,0 0 0,33-31 0,-1 0 0,-1-31 0,33 0 0,-33-33 0,1-1 0,0-30 0,-1 1 0,1-34 0,1 32 0,-3 34 0,3-2 0,-33 32 0,0 1 0,0 31 0,0 31 0,0 1 0,0 1 0,0 60 0,0 36 0,-33-34 0,33-1 0,33 1 0,-33 1 0,32-32 0,-32-33 0,0 1 0,30 0 0,-30-32 0,0 0 0</inkml:trace>
  <inkml:trace contextRef="#ctx0" brushRef="#br0" timeOffset="488145.8097">5905 17812 512,'32'0'0,"0"31"0,-32-31 0,63 0 0,-31 0 0,31 0 0,0-31 0,2-2 0,-2 33 0,0-31 0,-31 0 0,31 31 0,-30 0 0,-33 31 0,31 0 0,-31 33 0,-31-32 0,31 32 0,0-2 0,0-29 0,0-1 0,0-32 0,0 0 0,0 0 0,0 0 0,31-32 0,0-1 0,-31 2 0,33-33 0,-1 1 0,-1 32 0,-31-2 0,31 33 0,-31 0 0,0 33 0,0-2 0,0 1 0,0 63 0,0-64 0,0 2 0,0-1 0,0-32 0,0 0 0,0 0 0,33-32 0,-33 32 0,0-33 0,31-29 0,1 29 0,-32-30 0,33 32 0,-33 31 0,0 0 0,0 31 0,31 1 0,-31-1 0,0 33 0,0 0 0,31-32 0,2-1 0,-2-31 0,0 33 0,2-33 0,30-33 0,-31 33 0,0-31 0,31-1 0,-31-32 0,-1 33 0,2-65 0,-1 32 0,-32 33 0,0-33 0,-32 64 0,-1 0 0,-30 0 0,31 33 0,-31-2 0,-2 33 0,35-1 0,-3 32 0,2 32 0,31-32 0,0 1 0,0-1 0,0-31 0,31-1 0,-31 1 0,0-1 0,-31 1 0,0 0 0,-2-34 0,2 2 0,0-32 0,-2-32 0,1 2 0,1-34 0,-33 0 0,64 1 0,0-34 0,0 34 0,31 1 0,2-34 0,30 64 0,1-31 0,0 32 0,-2-2 0,34 33 0,-1 33 0,0-2 0,-30-31 0,30 31 0,-32 1 0,-32-32 0,1 0 0,1 0 0,-33 0 0</inkml:trace>
  <inkml:trace contextRef="#ctx0" brushRef="#br0" timeOffset="489510.9462">6604 17495 512,'0'0'0,"0"0"0,0 0 0,0 0 0,0 0 0,0 0 0</inkml:trace>
  <inkml:trace contextRef="#ctx0" brushRef="#br0" timeOffset="494242.4193">8540 17526 512,'0'31'0,"0"-62"0,0 62 0,0-31 0,0 31 0,0 2 0,0 30 0,0 32 0,-31 1 0,31 30 0,0 3 0,0-35 0,-32 1 0,32-31 0,0 0 0,0-1 0,32-31 0,-32-32 0,0 0 0,0 0 0,0 0 0,0-32 0</inkml:trace>
  <inkml:trace contextRef="#ctx0" brushRef="#br0" timeOffset="494442.4393">8509 18066 512,'0'0'0,"31"31"0,-31-31 0,33 33 0,29-33 0,-29 31 0,29-31 0,3-31 0,-34 31 0,33-33 0,-64 33 0</inkml:trace>
  <inkml:trace contextRef="#ctx0" brushRef="#br0" timeOffset="494696.4647">8890 17588 512,'0'0'0,"0"33"0,0-1 0,0 32 0,0-2 0,0 34 0,0-1 0,0 1 0,0-32 0,31 30 0,-31-30 0,32-33 0,1 2 0,-33-2 0,0-31 0,0 0 0</inkml:trace>
  <inkml:trace contextRef="#ctx0" brushRef="#br0" timeOffset="495716.5667">9176 17906 512,'0'0'0,"0"33"0,0-33 0,0 62 0,0-29 0,0 30 0,0 1 0,30-1 0,-30-31 0,33 0 0,-1-1 0,-1-31 0,1 33 0,0-66 0,-1 33 0,34-31 0,-33-33 0,-2 1 0,3-1 0,-2 1 0,-31-1 0,31 0 0,-62 33 0,31-1 0,-31 32 0,31 0 0,-33 0 0,-29 0 0,62 32 0,0-32 0,-33 64 0,33-33 0,33 65 0,-33-32 0,32 30 0,-2-30 0,34 31 0,-64-31 0,31-1 0,2 1 0,-33-33 0,-33 33 0,2-32 0,0-1 0,-2 2 0,3-33 0,-2 0 0,-1 0 0,1-33 0,1 2 0,31-33 0,0 1 0,0-34 0,31 3 0,1-33 0,1 1 0,29-3 0,2 3 0,0 30 0,-1 1 0,1 32 0,-33-1 0,1 33 0,-1 31 0,1 0 0,-32 0 0,0 31 0,32 33 0,-32-1 0,-32 1 0,32 31 0,0 32 0,-32-63 0,32 32 0,0-34 0,0-30 0,0-32 0,32 32 0,-32-32 0,0-32 0,32 0 0,-32 1 0,33-33 0,30 1 0,-63 30 0,32 33 0,-32 0 0,0 33 0,30-1 0,-30-1 0,0 33 0,33-33 0,-2 33 0,-31-32 0,32-1 0,32 2 0,-33-33 0,2 31 0,29-62 0,-29 31 0,-1-33 0,-32 2 0</inkml:trace>
  <inkml:trace contextRef="#ctx0" brushRef="#br0" timeOffset="495931.5882">9429 17588 512,'0'0'0,"0"0"0,0 0 0,0 33 0,0-33 0</inkml:trace>
  <inkml:trace contextRef="#ctx0" brushRef="#br0" timeOffset="496788.6739">10350 17526 512,'31'62'0,"-31"-29"0,0-1 0,0 63 0,-31-31 0,31 30 0,0 1 0,0-30 0,31-1 0,-31-2 0,33-62 0,-33 32 0,32-32 0,-1 0 0,1 0 0,0-63 0,-1 32 0,1-33 0,0-32 0,0 65 0,-1-2 0,-31 2 0,0 31 0,0 31 0,0 2 0,0-2 0,0 33 0,0-1 0,0-30 0,0 29 0,33-30 0,-3 0 0,3-32 0,29 32 0,3-32 0,-2-32 0,-31 32 0,31-32 0,2 0 0,-35-30 0,35-2 0,-35-1 0,-30 34 0,0 0 0,-30-2 0,-2 2 0,-1 31 0,3 0 0,-3 31 0,-31 2 0,33-2 0,31 33 0,-32-1 0,32 32 0,0-31 0,0-1 0,0 32 0,0-32 0,0 2 0,0-33 0,-32-1 0,32 1 0,-63 0 0,63-32 0,-33 0 0,3 0 0,30-32 0,-32 32 0,32-32 0,0-31 0,32-2 0,-2 2 0,3-32 0,-1-32 0,31 65 0,-31-2 0</inkml:trace>
  <inkml:trace contextRef="#ctx0" brushRef="#br0" timeOffset="497465.7416">11365 17653 512,'34'-32'0,"-3"-1"0,-31 33 0,64-31 0,-64 0 0,31 31 0,-31 0 0,0 0 0,0 31 0,0 33 0,0-32 0,-31 63 0,31-31 0,-33 30 0,33-30 0,0 0 0,0-32 0,0-1 0,0 2 0,33-2 0,-33-31 0,31 0 0,0-31 0,1-33 0,1 32 0,-2-32 0,1 0 0,0 1 0,-1 63 0,-31 0 0,0 0 0,0 32 0,0-1 0,0 33 0,-31 0 0,31-1 0,-32 1 0,32-1 0,0-31 0,32 31 0,-1-30 0,1-2 0,0-31 0,-2 0 0,36-31 0,-3-2 0,-32-62 0,33 32 0,-33-64 0,1-1 0,32 34 0,-33-1 0,-31 31 0,32-1 0,-64 34 0,32 31 0,0-31 0,0 62 0,0-31 0,0 31 0,0 2 0,-31 30 0,31 1 0,0 0 0,-32 30 0,32-30 0,-32 32 0,32-32 0,0-2 0,0-30 0,0 32 0,0-33 0,0 2 0</inkml:trace>
  <inkml:trace contextRef="#ctx0" brushRef="#br0" timeOffset="497944.7895">11907 17906 512,'0'0'0,"0"0"0,0 0 0,63 0 0,-32 0 0,64 0 0,-31 0 0,31 0 0,0 0 0,-31 0 0,30 0 0,-61 33 0,-1-33 0,0 0 0,-32 0 0,0 0 0,-32 0 0,0 0 0,-1 31 0,3-31 0,-3 0 0,2 31 0,31 34 0,0-34 0,0 33 0,31-1 0,-31 1 0,33 0 0,-3-2 0,3-29 0,-1 30 0,-32-31 0,0 0 0,-32-1 0,-1-31 0,3-31 0,-3 31 0,-29 0 0,29-32 0</inkml:trace>
  <inkml:trace contextRef="#ctx0" brushRef="#br0" timeOffset="498275.8226">10699 17684 512,'0'0'0,"0"0"0,0 0 0,0 0 0,0 0 0</inkml:trace>
  <inkml:trace contextRef="#ctx0" brushRef="#br0" timeOffset="504018.3968">13588 16509 512,'0'0'0,"0"0"0,0 0 0,0-30 0,0-3 0,0 33 0,-30 0 0,-3 0 0,1 0 0,-31 0 0,-32 33 0,31-3 0,-31 2 0,31 0 0,-32 32 0,34 0 0,-1-1 0,-1 32 0,31-32 0,33 1 0,0-1 0,0 1 0,33 0 0,31-33 0,-1 1 0,-1 0 0,3-32 0,-1-32 0,31 0 0,-32-32 0,32 2 0,-63 29 0,31-62 0,2 63 0,-65 1 0,30-1 0,-30 32 0,0-32 0,-30 32 0,30 0 0,-33 0 0,33 32 0,-32 0 0,1-1 0,31 33 0,-32-33 0,32 34 0,0-34 0,32 0 0,-1 2 0,1-33 0,1 31 0,-3-31 0,2-31 0,1 31 0,-3-33 0,3 2 0,-2 0 0,-31-34 0,31 2 0,-31 31 0,-31 1 0,31-1 0,-31 0 0,-32 0 0,63 32 0,-33 0 0,33-31 0,-32 31 0,64 31 0,-32-31 0,33 0 0,30 0 0,-1-31 0,3 31 0,-2-33 0,0 33 0,-31 0 0,1-30 0,-1 30 0,-32 30 0,0-30 0,0 33 0,-32-2 0,-1 1 0,33 32 0,-32-33 0,1 1 0,-1 0 0,32-1 0,0-31 0,0 32 0,32-32 0,-32 0 0,31 0 0,1-32 0,1 1 0,29-1 0,-29 0 0,-2-31 0,33 31 0,-34 0 0,-30 32 0,33 0 0,-33 0 0,0 0 0,0 0 0,0 32 0,0 32 0,0-33 0,0 1 0,0 0 0,33-1 0,-33 1 0,31 1 0,-31-33 0,0 0 0</inkml:trace>
  <inkml:trace contextRef="#ctx0" brushRef="#br0" timeOffset="505746.5696">14510 16669 512,'0'0'0,"-33"0"0,33 0 0,0 0 0,0 32 0,0-2 0,33 3 0,-33-2 0,0 1 0,0 0 0,0 0 0,0-1 0,0-31 0,32 32 0,-32-32 0,0 0 0,0 0 0,31 0 0,-31-32 0,32 1 0,-32-1 0,32-32 0,-2 33 0,-30-2 0,33 3 0,-33 30 0,0-32 0,0 32 0,0 32 0,0-32 0,32 30 0,-32 3 0,31-2 0,2 33 0,-2-32 0,33-1 0,-2-31 0,-29 0 0,-1 0 0,-1 0 0,1-31 0,-32-1 0,32-32 0,-1 33 0,-31-2 0,0 3 0,0-2 0,0 0 0,-31 32 0,-1 0 0,32 32 0,-32 0 0,1-2 0,-1 34 0,-1-32 0,33 32 0,0-33 0,0 33 0,33-33 0,-1-31 0,-1 32 0,1-32 0,0 0 0,31-32 0,-31 1 0,31-1 0,-30-31 0,-3 31 0,35-32 0,-35 33 0,-30 31 0,0 0 0,0 0 0,0 0 0,0 0 0,-30 0 0,30 31 0,0-31 0,0 64 0,30-32 0,-30-1 0,0 1 0,33 0 0,-1-1 0,0-31 0,-1 32 0,-31-64 0,63 32 0,-31-63 0,-32 31 0,32-31 0,1-1 0,-3 33 0,-30-32 0,0 31 0,0 32 0,0-32 0,0 32 0,0 0 0,0 32 0,0 0 0,0-2 0,0 34 0,0 0 0,0 31 0,0 0 0,-30-31 0,30 31 0,0-31 0,-33 30 0,1-30 0,0-32 0,1 32 0,-1-33 0,1-31 0,-33 0 0,1 0 0,-2 0 0,35 0 0,-3-31 0,2 31 0,-1-31 0,32-2 0,0 1 0,32 1 0,-1-33 0,2 1 0,29-32 0,34 31 0,-32 0 0,30 1 0,-30 31 0,-1-31 0,2-1 0,-2 1 0,-32 30 0,34 3 0,-34-2 0,0 0 0,2-1 0,-2 2 0,0-1 0,1 32 0,-32 0 0,33 0 0,-33-32 0,31 32 0,-31 0 0,0 0 0,0 0 0,0 32 0,-31-32 0,31 32 0,-33-32 0,33 31 0,-32 2 0,32-1 0,0 0 0,0-2 0,32 34 0,32 0 0,-32-32 0,0-1 0,-1 1 0,-31 0 0,32-32 0,-32 31 0,0-31 0,-32 0 0,32-31 0,0 31 0,-31 0 0,-1 0 0,32 0 0,-32 0 0,1 0 0,31 0 0,-33 0 0,1 31 0,32-31 0</inkml:trace>
  <inkml:trace contextRef="#ctx0" brushRef="#br0" timeOffset="512508.2457">16859 16383 512,'0'0'0,"-33"0"0,33 0 0,0 32 0,0-32 0,33 31 0,-33 2 0,0-3 0,0 2 0,0 0 0,0 32 0,0 0 0,0 30 0,0-30 0,0 31 0,-33-32 0,33 2 0,0-3 0,33-29 0,-33 30 0,0-31 0,0-32 0,0 0 0,0 32 0</inkml:trace>
  <inkml:trace contextRef="#ctx0" brushRef="#br0" timeOffset="513678.3626">17017 16827 512,'0'0'0,"0"0"0,0 32 0,0-32 0,-31 32 0,31-1 0,0 33 0,0-1 0,0-30 0,0 29 0,0-29 0,31-33 0,-31 0 0,33 0 0,-33-33 0,0 2 0,30 0 0,-30-34 0,32 2 0,2 0 0,-3 31 0,-31-32 0,31 33 0,-31 31 0,0 0 0,0 0 0,0 31 0,0 33 0,0-32 0,0 31 0,0 0 0,0-31 0,0 1 0,0-2 0,0 0 0,32-31 0,-32 0 0,0-31 0,32 0 0,-32-2 0,31-30 0,1-1 0,-32 1 0,31 31 0,-31 0 0,33 32 0,-33 0 0,32 32 0,-32 0 0,0 0 0,32 31 0,-32-31 0,30-1 0,-30 1 0,33 1 0,-33-33 0,32 0 0,-32-33 0,30 1 0,3 1 0,-33-33 0,32 1 0,-1 31 0,-31 0 0,33 1 0,-33-2 0,0 33 0,31 33 0,-31-2 0,0 33 0,0 31 0,0 33 0,0-33 0,0 32 0,31-32 0,-31 1 0,0-3 0,33-60 0,-33-1 0,0-1 0,0-31 0,-33 0 0,33-31 0,0-34 0,-31 3 0,31-34 0,-31 1 0,31 0 0,0-1 0,0 1 0,0 0 0,0 32 0,31-1 0,-31 32 0,31 1 0,-31-2 0,33 33 0,-2 0 0,-31 33 0,32-33 0,-1 63 0,-31-31 0,33 0 0,-33 31 0,0 0 0,0-31 0,0 32 0,-33-33 0,33 33 0,-31-32 0,-1 0 0,1 0 0,31-32 0</inkml:trace>
  <inkml:trace contextRef="#ctx0" brushRef="#br0" timeOffset="514856.4805">18034 16351 512,'31'-32'0,"-62"64"0,31-32 0,0 0 0,0 64 0,-32-33 0,32 32 0,0 32 0,0-30 0,0 30 0,0 0 0,0-32 0,32 1 0,-32-1 0,0-30 0,31-2 0,-31 0 0,32-31 0,-32 0 0,33 0 0,-33-31 0,0 0 0,30-34 0,-30 2 0,0 31 0,32 1 0,-32-1 0,0 0 0,0 32 0,0 0 0,0 64 0,33-33 0,-33 64 0,0-30 0,30-3 0,-30 2 0,33 0 0,-2-32 0,-31-1 0,33-31 0,30 0 0,-63 0 0,31-31 0,1-1 0,0-32 0,-1 0 0,0 2 0,-31-3 0,34 2 0,-34 0 0,32-33 0,-32 65 0,0-2 0,-32 3 0,32 30 0,-34 0 0,34 0 0,-31 0 0,0 30 0,-1 3 0,32-2 0,-32 33 0,32-32 0,0 31 0,0-31 0,32 31 0,-32-30 0,32-2 0,-1-31 0,-31 31 0,65-31 0,-33-31 0,-2 0 0,34-2 0,-33 1 0,2-31 0,-1 31 0,32 1 0,-64-33 0,0 32 0,31 1 0,-31-2 0,0 33 0,0 0 0,0 0 0,0 0 0,0 0 0,0 0 0,-31 0 0,31 0 0,0 33 0,0-33 0,31 31 0,-31 1 0,31 0 0,1 0 0,0-1 0,-32 1 0,31 31 0,2-31 0,-1 1 0,-1-2 0,1 0 0,-32 2 0,0-2 0,-32 1 0,32-32 0,-31 32 0,-1-32 0,-1 0 0,2 0 0,-1 0 0</inkml:trace>
  <inkml:trace contextRef="#ctx0" brushRef="#br0" timeOffset="515129.5078">18383 16509 512,'0'0'0,"0"0"0,-31 0 0,31 0 0,0 0 0</inkml:trace>
  <inkml:trace contextRef="#ctx0" brushRef="#br0" timeOffset="527251.7198">19812 16446 512,'0'0'0,"0"0"0,-31 0 0,31 0 0,0 0 0,-33 0 0,33 0 0,0 0 0,-32 0 0,1 0 0,-2-31 0,33 31 0,-31 0 0,0 0 0,-1 0 0,-32 0 0,33 0 0,31 0 0,-33 31 0,2-31 0,31 33 0,-32-3 0,32-30 0,0 32 0,32 0 0,-32-1 0,31 2 0,2-1 0,29 30 0,-29-29 0,30-2 0,1 33 0,-33-32 0,1 31 0,1-31 0,-2-1 0,0 1 0,-31 32 0,0-33 0,-31 2 0,0-2 0,-2 1 0,1 0 0,1 0 0,-2-1 0,-29-31 0,30 31 0,-1-31 0,2 0 0,31 0 0,-31-31 0,31 31 0,0 0 0</inkml:trace>
  <inkml:trace contextRef="#ctx0" brushRef="#br0" timeOffset="529349.9297">19906 16827 512,'0'32'0,"-30"0"0,30-32 0,0 31 0,0 33 0,0-33 0,0 34 0,30-3 0,-30 2 0,0-32 0,32-32 0,-32 32 0,0-64 0,33 32 0,-3-32 0,-30-32 0,33 33 0,-33-33 0,32 32 0,-32-31 0,32 63 0,-32-32 0,0 64 0,31-32 0,-31 32 0,32 31 0,-32-30 0,0-2 0,32 0 0,-1 2 0,1-33 0,1 0 0,-3 0 0,35-33 0,-35 2 0,3 0 0,-2-2 0,1 1 0,1 1 0,-33-33 0,31 33 0,-31-1 0,0 0 0,0 0 0,-31 32 0,31-31 0,-33 31 0,1 0 0,1 0 0,-2 31 0,3 1 0,-2 0 0,-1 31 0,3-31 0,30 31 0,0-31 0,0 32 0,0-33 0,30 2 0,3 30 0,-1-31 0,-2 0 0,34 30 0,-32-29 0,32 30 0,-64-30 0,31 29 0,1 2 0,0-1 0,-32 1 0,0-33 0,0 33 0,-32-32 0,0-1 0,1-31 0,0 0 0,31-31 0,-33 31 0,1-32 0,32-32 0,0 33 0,0-64 0,0 30 0,0 3 0,0-2 0,32-32 0,1 34 0,-2-2 0,32 1 0,-31-1 0,31 0 0,-30 1 0,30 31 0,-31-31 0,-1 31 0,-31-32 0,32 33 0,-32 31 0,0-33 0,0 33 0,-32 0 0,32 0 0,-31 0 0,-1 0 0,0 33 0,1-2 0,31 1 0,-33 32 0,1-33 0,32 33 0,0-1 0,0 1 0,0-33 0,32 33 0,1 0 0,-2-1 0,1 32 0,0-63 0,-1 32 0,1-2 0,0 3 0,-32-1 0,32-2 0,-32-29 0,0 30 0,-32-32 0,32 2 0,-32-2 0,0-31 0,1 0 0,-1 0 0,0-31 0,-32-2 0,32 2 0,1-1 0,31 1 0,-32-33 0,32 0 0,0 33 0,32-34 0,-32 3 0,31 31 0,1-34 0,1 1 0,-2 33 0,33 0 0,-33-33 0,33 32 0,-1-32 0,0 33 0,-31 0 0,31-34 0,-30 34 0,-1-1 0,0-31 0,-1 31 0,-31 0 0,32 0 0,-32 1 0,-32 31 0,32-33 0,-31 33 0,-1 0 0,0 0 0,-1 33 0,2-2 0,-1 1 0,0 32 0,2-33 0,30 33 0,0-33 0,0 34 0,30-34 0,2-31 0,0 31 0,-1-31 0,2-31 0,-1 31 0,31-31 0,-31-2 0,-1-30 0,0 31 0,-31 0 0,33 1 0,-33-33 0,33 32 0,-33 32 0,0-31 0,0 31 0,0 0 0,0 0 0,0 0 0,0 0 0,0 0 0,0 31 0,30-31 0,-30 32 0,0 0 0,33 0 0,-66-1 0,66 1 0,-33 0 0,31-1 0,-31 1 0,31 1 0,-31-2 0,33 0 0,-33 2 0,0-2 0,0 1 0,-33-32 0,33 32 0,-31 0 0,31-32 0,-31 0 0,31 0 0,-33 0 0,33 0 0,-30 0 0</inkml:trace>
  <inkml:trace contextRef="#ctx0" brushRef="#br0" timeOffset="529765.9713">21717 16161 512,'0'0'0,"-33"0"0,33 0 0,0 30 0,0-30 0,-32 65 0,32-33 0,0-1 0,0 33 0,0-1 0,0 32 0,0-32 0,32 2 0,-32 30 0,0-32 0,33 1 0,-33-1 0,32 0 0,-32-31 0,0 32 0,0-33 0,31-31 0,-31 0 0,0 0 0,0 0 0,0 0 0</inkml:trace>
  <inkml:trace contextRef="#ctx0" brushRef="#br0" timeOffset="530295.0242">21527 16701 512,'0'30'0,"0"-60"0,0 60 0,0-30 0,0 0 0,0 0 0,0 0 0,31 0 0,0 0 0,2 0 0,-3 0 0,35 0 0,-33-30 0,-1 30 0,33-32 0,-64 32 0,63 0 0,-63 0 0,32 0 0,-32 0 0,0 0 0,0 32 0,0-2 0,0-30 0,-32 33 0,0-2 0,32 1 0,0 0 0,0-32 0,0 32 0,32-32 0,0 31 0,-1-31 0,-31 32 0,33-32 0,-1 32 0,-2-1 0,3 1 0,-33 1 0,32-2 0,-32 0 0,30 2 0,-30 30 0,-30-31 0,30 0 0,0-1 0,-32-31 0</inkml:trace>
  <inkml:trace contextRef="#ctx0" brushRef="#br0" timeOffset="547312.7258">13906 17588 512,'0'-31'0,"0"31"0,0 0 0,0 31 0,0-31 0,0 0 0,-32 33 0,32-1 0,0-1 0,0 2 0,-31 29 0,31 2 0,0-1 0,-32 1 0,32 0 0,0 32 0,0-34 0,0 2 0,0-1 0,0-30 0,0-2 0,0 0 0,0-31 0,0 33 0,0-33 0,0 0 0,0 0 0</inkml:trace>
  <inkml:trace contextRef="#ctx0" brushRef="#br0" timeOffset="547897.7838">13969 17875 512,'0'0'0,"0"31"0,0-31 0,0 33 0,0 29 0,0 3 0,0-1 0,0-2 0,0 2 0,0-32 0,0-1 0,0 2 0,0-33 0,0 0 0,32 0 0,-32-33 0,0 2 0,0-1 0,0-32 0,0 2 0,33 29 0,-33-30 0,0 30 0,32 2 0,-32 0 0,30 31 0,-30 0 0,33 0 0,-33 31 0,0 0 0,31 34 0,-31-34 0,31 33 0,-31-1 0,33-31 0,-33 0 0,0-1 0,30 2 0,3-2 0,-33-31 0,33 0 0</inkml:trace>
  <inkml:trace contextRef="#ctx0" brushRef="#br0" timeOffset="548310.8256">14605 17399 512,'0'0'0,"0"0"0,0 0 0,-32 0 0,32-33 0,-31 66 0,31-33 0,-32 0 0,-1 31 0,33-31 0,0 32 0,-31 1 0,31-2 0,0 31 0,0 3 0,-32-1 0,32-2 0,0 34 0,0-1 0,32 1 0,-32 30 0,31-62 0,-31 32 0,33-1 0,-1-32 0,-1-31 0,1 31 0,-32-63 0</inkml:trace>
  <inkml:trace contextRef="#ctx0" brushRef="#br0" timeOffset="549588.9534">14287 17970 512,'0'0'0,"-33"0"0,33 0 0,0 0 0,33 0 0,-33 0 0,33 0 0,-2 31 0,0-31 0,1 0 0,0 33 0,-1-33 0,2 0 0,30 32 0,-31-32 0,30 0 0,-29 0 0,-1 0 0,-1-32 0,-31-1 0,33 33 0,-2-31 0,-31-33 0,0 33 0,0-1 0,0 1 0,0-2 0,-31 2 0,31 0 0,-33 31 0,33 31 0,-31-31 0,-1 31 0,32 2 0,0-2 0,-33 32 0,33 1 0,0 0 0,33-1 0,-33 1 0,0-33 0,32 1 0,-1 0 0,2 0 0,-2-32 0,-31 31 0,64-31 0,-33-31 0,0 31 0,-31-32 0,33 0 0,-1-31 0,-1 32 0,-31-33 0,32-1 0,-32 34 0,0-33 0,0 33 0,32 31 0,-32-32 0,0 32 0,0 32 0,0-1 0,0 2 0,0 29 0,0 3 0,-32-1 0,32-33 0,0 32 0,32-31 0,-32-32 0,0 32 0,0-32 0,0-32 0,0 32 0,0-32 0,31-31 0,-31-1 0,0 33 0,32-34 0,-32 3 0,0 29 0,0 2 0,32-1 0,0 1 0,-32-2 0,31 33 0,2 0 0,-33 0 0,30 0 0,-30 0 0,32 0 0,-32 0 0,33 33 0,-33-33 0,30 31 0,-30 1 0,33-1 0,-33-31 0,32 33 0,-32-2 0,32 0 0,-32 2 0,0-1 0,31-32 0,-31 31 0,0 2 0,0-33 0,0 31 0,0-31 0,0 31 0,-31 1 0,31-32 0,-32 0 0,32 32 0,-32-32 0,-1 0 0,33 0 0,-30 0 0,-3 0 0,33 0 0,0 0 0</inkml:trace>
  <inkml:trace contextRef="#ctx1" brushRef="#br0">15335 18225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A1A526-3BF8-4A05-A1B5-0DF02D9DDF4C}" type="datetimeFigureOut">
              <a:rPr lang="en-GB" smtClean="0"/>
              <a:t>24/09/2012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CEA391-CBEC-4000-89D5-11C98D99083D}" type="slidenum">
              <a:rPr lang="en-GB" smtClean="0"/>
              <a:t>‹#›</a:t>
            </a:fld>
            <a:endParaRPr lang="en-GB"/>
          </a:p>
        </p:txBody>
      </p:sp>
    </p:spTree>
    <p:extLst>
      <p:ext uri="{BB962C8B-B14F-4D97-AF65-F5344CB8AC3E}">
        <p14:creationId xmlns:p14="http://schemas.microsoft.com/office/powerpoint/2010/main" val="1030903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0CEA391-CBEC-4000-89D5-11C98D99083D}" type="slidenum">
              <a:rPr lang="en-GB" smtClean="0"/>
              <a:t>104</a:t>
            </a:fld>
            <a:endParaRPr lang="en-GB"/>
          </a:p>
        </p:txBody>
      </p:sp>
    </p:spTree>
    <p:extLst>
      <p:ext uri="{BB962C8B-B14F-4D97-AF65-F5344CB8AC3E}">
        <p14:creationId xmlns:p14="http://schemas.microsoft.com/office/powerpoint/2010/main" val="2015101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2FCDCC44-BF0D-4EBB-8E39-8E1BF992C7F9}" type="datetimeFigureOut">
              <a:rPr lang="en-GB" smtClean="0"/>
              <a:t>24/09/2012</a:t>
            </a:fld>
            <a:endParaRPr lang="en-GB"/>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GB"/>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10EA1834-A529-44BD-967D-D18142393A9D}" type="slidenum">
              <a:rPr lang="en-GB" smtClean="0"/>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FCDCC44-BF0D-4EBB-8E39-8E1BF992C7F9}" type="datetimeFigureOut">
              <a:rPr lang="en-GB" smtClean="0"/>
              <a:t>24/09/2012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EA1834-A529-44BD-967D-D18142393A9D}"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FCDCC44-BF0D-4EBB-8E39-8E1BF992C7F9}" type="datetimeFigureOut">
              <a:rPr lang="en-GB" smtClean="0"/>
              <a:t>24/09/2012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0EA1834-A529-44BD-967D-D18142393A9D}" type="slidenum">
              <a:rPr lang="en-GB" smtClean="0"/>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fld id="{DBDC6DCE-2220-C342-AFD0-DCF4BD202CC8}" type="datetimeFigureOut">
              <a:rPr lang="en-US"/>
              <a:pPr/>
              <a:t>9/24/2012</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fld id="{D40E4746-59CA-2C4F-8519-EFD04E504375}" type="slidenum">
              <a:rPr lang="en-GB"/>
              <a:pPr/>
              <a:t>‹#›</a:t>
            </a:fld>
            <a:endParaRPr lang="en-GB"/>
          </a:p>
        </p:txBody>
      </p:sp>
    </p:spTree>
    <p:extLst>
      <p:ext uri="{BB962C8B-B14F-4D97-AF65-F5344CB8AC3E}">
        <p14:creationId xmlns:p14="http://schemas.microsoft.com/office/powerpoint/2010/main" val="15309162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fld id="{877B3A05-87B7-184E-A87F-B15F91FF73E9}" type="datetimeFigureOut">
              <a:rPr lang="en-US"/>
              <a:pPr/>
              <a:t>9/24/2012</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fld id="{15B7FB5E-42A8-FB48-8179-03117A88F75F}" type="slidenum">
              <a:rPr lang="en-GB"/>
              <a:pPr/>
              <a:t>‹#›</a:t>
            </a:fld>
            <a:endParaRPr lang="en-GB"/>
          </a:p>
        </p:txBody>
      </p:sp>
    </p:spTree>
    <p:extLst>
      <p:ext uri="{BB962C8B-B14F-4D97-AF65-F5344CB8AC3E}">
        <p14:creationId xmlns:p14="http://schemas.microsoft.com/office/powerpoint/2010/main" val="14543038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GB"/>
          </a:p>
        </p:txBody>
      </p:sp>
      <p:sp>
        <p:nvSpPr>
          <p:cNvPr id="3" name="Content Placeholder 2"/>
          <p:cNvSpPr>
            <a:spLocks noGrp="1"/>
          </p:cNvSpPr>
          <p:nvPr>
            <p:ph sz="quarter" idx="1"/>
          </p:nvPr>
        </p:nvSpPr>
        <p:spPr>
          <a:xfrm>
            <a:off x="457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57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half" idx="3"/>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4"/>
          <p:cNvSpPr>
            <a:spLocks noGrp="1" noChangeArrowheads="1"/>
          </p:cNvSpPr>
          <p:nvPr>
            <p:ph type="dt" sz="half" idx="10"/>
          </p:nvPr>
        </p:nvSpPr>
        <p:spPr>
          <a:ln/>
        </p:spPr>
        <p:txBody>
          <a:bodyPr/>
          <a:lstStyle>
            <a:lvl1pPr>
              <a:defRPr/>
            </a:lvl1pPr>
          </a:lstStyle>
          <a:p>
            <a:fld id="{0131BD93-345F-A74B-BDB9-A8CB94A3F023}" type="datetimeFigureOut">
              <a:rPr lang="en-US"/>
              <a:pPr/>
              <a:t>9/24/2012</a:t>
            </a:fld>
            <a:endParaRPr lang="en-GB"/>
          </a:p>
        </p:txBody>
      </p:sp>
      <p:sp>
        <p:nvSpPr>
          <p:cNvPr id="7" name="Rectangle 5"/>
          <p:cNvSpPr>
            <a:spLocks noGrp="1" noChangeArrowheads="1"/>
          </p:cNvSpPr>
          <p:nvPr>
            <p:ph type="ftr" sz="quarter" idx="11"/>
          </p:nvPr>
        </p:nvSpPr>
        <p:spPr>
          <a:ln/>
        </p:spPr>
        <p:txBody>
          <a:bodyPr/>
          <a:lstStyle>
            <a:lvl1pPr>
              <a:defRPr/>
            </a:lvl1pPr>
          </a:lstStyle>
          <a:p>
            <a:pPr>
              <a:defRPr/>
            </a:pPr>
            <a:endParaRPr lang="en-GB"/>
          </a:p>
        </p:txBody>
      </p:sp>
      <p:sp>
        <p:nvSpPr>
          <p:cNvPr id="8" name="Rectangle 6"/>
          <p:cNvSpPr>
            <a:spLocks noGrp="1" noChangeArrowheads="1"/>
          </p:cNvSpPr>
          <p:nvPr>
            <p:ph type="sldNum" sz="quarter" idx="12"/>
          </p:nvPr>
        </p:nvSpPr>
        <p:spPr>
          <a:ln/>
        </p:spPr>
        <p:txBody>
          <a:bodyPr/>
          <a:lstStyle>
            <a:lvl1pPr>
              <a:defRPr/>
            </a:lvl1pPr>
          </a:lstStyle>
          <a:p>
            <a:fld id="{A1872438-AECC-E64B-A91C-74B0416889F9}" type="slidenum">
              <a:rPr lang="en-GB"/>
              <a:pPr/>
              <a:t>‹#›</a:t>
            </a:fld>
            <a:endParaRPr lang="en-GB"/>
          </a:p>
        </p:txBody>
      </p:sp>
    </p:spTree>
    <p:extLst>
      <p:ext uri="{BB962C8B-B14F-4D97-AF65-F5344CB8AC3E}">
        <p14:creationId xmlns:p14="http://schemas.microsoft.com/office/powerpoint/2010/main" val="7386338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7813"/>
            <a:ext cx="8229600" cy="1139825"/>
          </a:xfrm>
        </p:spPr>
        <p:txBody>
          <a:bodyPr/>
          <a:lstStyle/>
          <a:p>
            <a:r>
              <a:rPr lang="en-US" smtClean="0"/>
              <a:t>Click to edit Master title style</a:t>
            </a:r>
            <a:endParaRPr lang="en-GB"/>
          </a:p>
        </p:txBody>
      </p:sp>
      <p:sp>
        <p:nvSpPr>
          <p:cNvPr id="3" name="Content Placeholder 2"/>
          <p:cNvSpPr>
            <a:spLocks noGrp="1"/>
          </p:cNvSpPr>
          <p:nvPr>
            <p:ph sz="quarter" idx="1"/>
          </p:nvPr>
        </p:nvSpPr>
        <p:spPr>
          <a:xfrm>
            <a:off x="457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57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Content Placeholder 5"/>
          <p:cNvSpPr>
            <a:spLocks noGrp="1"/>
          </p:cNvSpPr>
          <p:nvPr>
            <p:ph sz="quarter" idx="4"/>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fld id="{A405AAC2-E642-924C-9BFA-D10ABB2C009D}" type="datetimeFigureOut">
              <a:rPr lang="en-US"/>
              <a:pPr/>
              <a:t>9/24/2012</a:t>
            </a:fld>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fld id="{042D7DDF-3504-0040-B834-58305363A396}" type="slidenum">
              <a:rPr lang="en-GB"/>
              <a:pPr/>
              <a:t>‹#›</a:t>
            </a:fld>
            <a:endParaRPr lang="en-GB"/>
          </a:p>
        </p:txBody>
      </p:sp>
    </p:spTree>
    <p:extLst>
      <p:ext uri="{BB962C8B-B14F-4D97-AF65-F5344CB8AC3E}">
        <p14:creationId xmlns:p14="http://schemas.microsoft.com/office/powerpoint/2010/main" val="11592313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2FCDCC44-BF0D-4EBB-8E39-8E1BF992C7F9}" type="datetimeFigureOut">
              <a:rPr lang="en-GB" smtClean="0"/>
              <a:t>24/09/2012</a:t>
            </a:fld>
            <a:endParaRPr lang="en-GB"/>
          </a:p>
        </p:txBody>
      </p:sp>
      <p:sp>
        <p:nvSpPr>
          <p:cNvPr id="9" name="Slide Number Placeholder 8"/>
          <p:cNvSpPr>
            <a:spLocks noGrp="1"/>
          </p:cNvSpPr>
          <p:nvPr>
            <p:ph type="sldNum" sz="quarter" idx="15"/>
          </p:nvPr>
        </p:nvSpPr>
        <p:spPr/>
        <p:txBody>
          <a:bodyPr rtlCol="0"/>
          <a:lstStyle/>
          <a:p>
            <a:fld id="{10EA1834-A529-44BD-967D-D18142393A9D}" type="slidenum">
              <a:rPr lang="en-GB" smtClean="0"/>
              <a:t>‹#›</a:t>
            </a:fld>
            <a:endParaRPr lang="en-GB"/>
          </a:p>
        </p:txBody>
      </p:sp>
      <p:sp>
        <p:nvSpPr>
          <p:cNvPr id="10" name="Footer Placeholder 9"/>
          <p:cNvSpPr>
            <a:spLocks noGrp="1"/>
          </p:cNvSpPr>
          <p:nvPr>
            <p:ph type="ftr" sz="quarter" idx="16"/>
          </p:nvPr>
        </p:nvSpPr>
        <p:spPr/>
        <p:txBody>
          <a:bodyPr rtlCol="0"/>
          <a:lstStyle/>
          <a:p>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2FCDCC44-BF0D-4EBB-8E39-8E1BF992C7F9}" type="datetimeFigureOut">
              <a:rPr lang="en-GB" smtClean="0"/>
              <a:t>24/09/2012</a:t>
            </a:fld>
            <a:endParaRPr lang="en-GB"/>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GB"/>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10EA1834-A529-44BD-967D-D18142393A9D}" type="slidenum">
              <a:rPr lang="en-GB" smtClean="0"/>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FCDCC44-BF0D-4EBB-8E39-8E1BF992C7F9}" type="datetimeFigureOut">
              <a:rPr lang="en-GB" smtClean="0"/>
              <a:t>24/09/2012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0EA1834-A529-44BD-967D-D18142393A9D}" type="slidenum">
              <a:rPr lang="en-GB" smtClean="0"/>
              <a:t>‹#›</a:t>
            </a:fld>
            <a:endParaRPr lang="en-GB"/>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2FCDCC44-BF0D-4EBB-8E39-8E1BF992C7F9}" type="datetimeFigureOut">
              <a:rPr lang="en-GB" smtClean="0"/>
              <a:t>24/09/2012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0EA1834-A529-44BD-967D-D18142393A9D}" type="slidenum">
              <a:rPr lang="en-GB" smtClean="0"/>
              <a:t>‹#›</a:t>
            </a:fld>
            <a:endParaRPr lang="en-GB"/>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2FCDCC44-BF0D-4EBB-8E39-8E1BF992C7F9}" type="datetimeFigureOut">
              <a:rPr lang="en-GB" smtClean="0"/>
              <a:t>24/09/2012</a:t>
            </a:fld>
            <a:endParaRPr lang="en-GB"/>
          </a:p>
        </p:txBody>
      </p:sp>
      <p:sp>
        <p:nvSpPr>
          <p:cNvPr id="7" name="Slide Number Placeholder 6"/>
          <p:cNvSpPr>
            <a:spLocks noGrp="1"/>
          </p:cNvSpPr>
          <p:nvPr>
            <p:ph type="sldNum" sz="quarter" idx="11"/>
          </p:nvPr>
        </p:nvSpPr>
        <p:spPr/>
        <p:txBody>
          <a:bodyPr rtlCol="0"/>
          <a:lstStyle/>
          <a:p>
            <a:fld id="{10EA1834-A529-44BD-967D-D18142393A9D}" type="slidenum">
              <a:rPr lang="en-GB" smtClean="0"/>
              <a:t>‹#›</a:t>
            </a:fld>
            <a:endParaRPr lang="en-GB"/>
          </a:p>
        </p:txBody>
      </p:sp>
      <p:sp>
        <p:nvSpPr>
          <p:cNvPr id="8" name="Footer Placeholder 7"/>
          <p:cNvSpPr>
            <a:spLocks noGrp="1"/>
          </p:cNvSpPr>
          <p:nvPr>
            <p:ph type="ftr" sz="quarter" idx="12"/>
          </p:nvPr>
        </p:nvSpPr>
        <p:spPr/>
        <p:txBody>
          <a:bodyPr rtlCol="0"/>
          <a:lstStyle/>
          <a:p>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CDCC44-BF0D-4EBB-8E39-8E1BF992C7F9}" type="datetimeFigureOut">
              <a:rPr lang="en-GB" smtClean="0"/>
              <a:t>24/09/2012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0EA1834-A529-44BD-967D-D18142393A9D}"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2FCDCC44-BF0D-4EBB-8E39-8E1BF992C7F9}" type="datetimeFigureOut">
              <a:rPr lang="en-GB" smtClean="0"/>
              <a:t>24/09/2012</a:t>
            </a:fld>
            <a:endParaRPr lang="en-GB"/>
          </a:p>
        </p:txBody>
      </p:sp>
      <p:sp>
        <p:nvSpPr>
          <p:cNvPr id="22" name="Slide Number Placeholder 21"/>
          <p:cNvSpPr>
            <a:spLocks noGrp="1"/>
          </p:cNvSpPr>
          <p:nvPr>
            <p:ph type="sldNum" sz="quarter" idx="15"/>
          </p:nvPr>
        </p:nvSpPr>
        <p:spPr/>
        <p:txBody>
          <a:bodyPr rtlCol="0"/>
          <a:lstStyle/>
          <a:p>
            <a:fld id="{10EA1834-A529-44BD-967D-D18142393A9D}" type="slidenum">
              <a:rPr lang="en-GB" smtClean="0"/>
              <a:t>‹#›</a:t>
            </a:fld>
            <a:endParaRPr lang="en-GB"/>
          </a:p>
        </p:txBody>
      </p:sp>
      <p:sp>
        <p:nvSpPr>
          <p:cNvPr id="23" name="Footer Placeholder 22"/>
          <p:cNvSpPr>
            <a:spLocks noGrp="1"/>
          </p:cNvSpPr>
          <p:nvPr>
            <p:ph type="ftr" sz="quarter" idx="16"/>
          </p:nvPr>
        </p:nvSpPr>
        <p:spPr/>
        <p:txBody>
          <a:bodyPr rtlCol="0"/>
          <a:lstStyle/>
          <a:p>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2FCDCC44-BF0D-4EBB-8E39-8E1BF992C7F9}" type="datetimeFigureOut">
              <a:rPr lang="en-GB" smtClean="0"/>
              <a:t>24/09/2012</a:t>
            </a:fld>
            <a:endParaRPr lang="en-GB"/>
          </a:p>
        </p:txBody>
      </p:sp>
      <p:sp>
        <p:nvSpPr>
          <p:cNvPr id="18" name="Slide Number Placeholder 17"/>
          <p:cNvSpPr>
            <a:spLocks noGrp="1"/>
          </p:cNvSpPr>
          <p:nvPr>
            <p:ph type="sldNum" sz="quarter" idx="11"/>
          </p:nvPr>
        </p:nvSpPr>
        <p:spPr/>
        <p:txBody>
          <a:bodyPr rtlCol="0"/>
          <a:lstStyle/>
          <a:p>
            <a:fld id="{10EA1834-A529-44BD-967D-D18142393A9D}" type="slidenum">
              <a:rPr lang="en-GB" smtClean="0"/>
              <a:t>‹#›</a:t>
            </a:fld>
            <a:endParaRPr lang="en-GB"/>
          </a:p>
        </p:txBody>
      </p:sp>
      <p:sp>
        <p:nvSpPr>
          <p:cNvPr id="21" name="Footer Placeholder 20"/>
          <p:cNvSpPr>
            <a:spLocks noGrp="1"/>
          </p:cNvSpPr>
          <p:nvPr>
            <p:ph type="ftr" sz="quarter" idx="12"/>
          </p:nvPr>
        </p:nvSpPr>
        <p:spPr/>
        <p:txBody>
          <a:bodyPr rtlCol="0"/>
          <a:lstStyle/>
          <a:p>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2FCDCC44-BF0D-4EBB-8E39-8E1BF992C7F9}" type="datetimeFigureOut">
              <a:rPr lang="en-GB" smtClean="0"/>
              <a:t>24/09/2012</a:t>
            </a:fld>
            <a:endParaRPr lang="en-GB"/>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GB"/>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10EA1834-A529-44BD-967D-D18142393A9D}"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youtube.com/watch?v=2ME87tEX9Qw" TargetMode="Externa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customXml" Target="../ink/ink2.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customXml" Target="../ink/ink3.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customXml" Target="../ink/ink4.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customXml" Target="../ink/ink5.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customXml" Target="../ink/ink6.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customXml" Target="../ink/ink7.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hyperlink" Target="http://www.youtube.com/watch?v=AIzbwV7on6Q"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youtube.com/watch?v=AIzbwV7on6Q" TargetMode="Externa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youtube.com/watch?v=Ak70AEHw1as" TargetMode="External"/><Relationship Id="rId2" Type="http://schemas.openxmlformats.org/officeDocument/2006/relationships/hyperlink" Target="http://www.youtube.com/watch?v=F2bk_9T482g" TargetMode="External"/><Relationship Id="rId1" Type="http://schemas.openxmlformats.org/officeDocument/2006/relationships/slideLayout" Target="../slideLayouts/slideLayout2.xml"/><Relationship Id="rId4" Type="http://schemas.openxmlformats.org/officeDocument/2006/relationships/hyperlink" Target="http://www.youtube.com/watch?v=Qa8d-jwFwds"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canvaspicture.com/ekmps/shops/i4design/images/cs6016.jpg" TargetMode="Externa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5.xml"/><Relationship Id="rId5" Type="http://schemas.openxmlformats.org/officeDocument/2006/relationships/image" Target="../media/image36.jpeg"/><Relationship Id="rId4" Type="http://schemas.openxmlformats.org/officeDocument/2006/relationships/image" Target="../media/image35.jpeg"/></Relationships>
</file>

<file path=ppt/slides/_rels/slide4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hyperlink" Target="http://www.youtube.com/watch?v=TXXRS3Kghh4"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upload.wikimedia.org/wikipedia/commons/1/17/Boy_from_above.jpg" TargetMode="External"/><Relationship Id="rId2" Type="http://schemas.openxmlformats.org/officeDocument/2006/relationships/image" Target="../media/image42.jpeg"/><Relationship Id="rId1" Type="http://schemas.openxmlformats.org/officeDocument/2006/relationships/slideLayout" Target="../slideLayouts/slideLayout4.xml"/><Relationship Id="rId4" Type="http://schemas.openxmlformats.org/officeDocument/2006/relationships/image" Target="../media/image43.jpeg"/></Relationships>
</file>

<file path=ppt/slides/_rels/slide5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www.youtube.com/watch?v=atCfTRMyjGU"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0.wmf"/><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www.youtube.com/watch?v=dK3ATi_fFXY&amp;feature=fvwrel" TargetMode="Externa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www.youtube.com/watch?v=SyJszxnJydA" TargetMode="Externa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95936" y="1052736"/>
            <a:ext cx="4824535" cy="4494361"/>
          </a:xfrm>
        </p:spPr>
        <p:txBody>
          <a:bodyPr anchor="ctr">
            <a:normAutofit/>
          </a:bodyPr>
          <a:lstStyle/>
          <a:p>
            <a:pPr algn="ctr"/>
            <a:r>
              <a:rPr lang="en-GB" sz="5400" b="1" dirty="0" err="1" smtClean="0"/>
              <a:t>Slumdog</a:t>
            </a:r>
            <a:r>
              <a:rPr lang="en-GB" sz="5400" b="1" dirty="0" smtClean="0"/>
              <a:t> Millionaire</a:t>
            </a:r>
            <a:r>
              <a:rPr lang="en-GB" dirty="0" smtClean="0"/>
              <a:t>	</a:t>
            </a:r>
            <a:br>
              <a:rPr lang="en-GB" dirty="0" smtClean="0"/>
            </a:br>
            <a:r>
              <a:rPr lang="en-GB" dirty="0"/>
              <a:t/>
            </a:r>
            <a:br>
              <a:rPr lang="en-GB" dirty="0"/>
            </a:br>
            <a:r>
              <a:rPr lang="en-GB" dirty="0" smtClean="0"/>
              <a:t>Directed by </a:t>
            </a:r>
            <a:br>
              <a:rPr lang="en-GB" dirty="0" smtClean="0"/>
            </a:br>
            <a:r>
              <a:rPr lang="en-GB" dirty="0" smtClean="0"/>
              <a:t>Danny </a:t>
            </a:r>
            <a:r>
              <a:rPr lang="en-GB" dirty="0"/>
              <a:t>B</a:t>
            </a:r>
            <a:r>
              <a:rPr lang="en-GB" dirty="0" smtClean="0"/>
              <a:t>oyle</a:t>
            </a:r>
            <a:endParaRPr lang="en-GB" dirty="0"/>
          </a:p>
        </p:txBody>
      </p:sp>
      <p:sp>
        <p:nvSpPr>
          <p:cNvPr id="3" name="Subtitle 2"/>
          <p:cNvSpPr>
            <a:spLocks noGrp="1"/>
          </p:cNvSpPr>
          <p:nvPr>
            <p:ph type="subTitle" idx="1"/>
          </p:nvPr>
        </p:nvSpPr>
        <p:spPr>
          <a:xfrm>
            <a:off x="4499992" y="5589240"/>
            <a:ext cx="3605960" cy="861420"/>
          </a:xfrm>
        </p:spPr>
        <p:txBody>
          <a:bodyPr/>
          <a:lstStyle/>
          <a:p>
            <a:pPr algn="ctr"/>
            <a:r>
              <a:rPr lang="en-GB" dirty="0" smtClean="0"/>
              <a:t>S4 English Unit</a:t>
            </a:r>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321548"/>
            <a:ext cx="2733398"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75170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Some Examples…</a:t>
            </a:r>
            <a:endParaRPr lang="en-GB" dirty="0"/>
          </a:p>
        </p:txBody>
      </p:sp>
      <p:sp>
        <p:nvSpPr>
          <p:cNvPr id="3" name="Content Placeholder 2"/>
          <p:cNvSpPr>
            <a:spLocks noGrp="1"/>
          </p:cNvSpPr>
          <p:nvPr>
            <p:ph sz="quarter" idx="1"/>
          </p:nvPr>
        </p:nvSpPr>
        <p:spPr/>
        <p:txBody>
          <a:bodyPr/>
          <a:lstStyle/>
          <a:p>
            <a:endParaRPr lang="en-GB" dirty="0" smtClean="0"/>
          </a:p>
          <a:p>
            <a:endParaRPr lang="en-GB" dirty="0"/>
          </a:p>
          <a:p>
            <a:endParaRPr lang="en-GB" dirty="0" smtClean="0"/>
          </a:p>
          <a:p>
            <a:endParaRPr lang="en-GB" dirty="0"/>
          </a:p>
          <a:p>
            <a:endParaRPr lang="en-GB" dirty="0" smtClean="0"/>
          </a:p>
          <a:p>
            <a:r>
              <a:rPr lang="en-GB" dirty="0">
                <a:hlinkClick r:id="rId2"/>
              </a:rPr>
              <a:t>http://www.youtube.com/watch?v=2ME87tEX9Qw</a:t>
            </a:r>
            <a:endParaRPr lang="en-GB" dirty="0"/>
          </a:p>
        </p:txBody>
      </p:sp>
    </p:spTree>
    <p:extLst>
      <p:ext uri="{BB962C8B-B14F-4D97-AF65-F5344CB8AC3E}">
        <p14:creationId xmlns:p14="http://schemas.microsoft.com/office/powerpoint/2010/main" val="368018675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endParaRPr lang="en-GB" dirty="0" smtClean="0"/>
          </a:p>
          <a:p>
            <a:r>
              <a:rPr lang="en-GB" dirty="0" err="1" smtClean="0"/>
              <a:t>Slumdog</a:t>
            </a:r>
            <a:r>
              <a:rPr lang="en-GB" dirty="0" smtClean="0"/>
              <a:t> Millionaire makes great use of the FLASHBACK.</a:t>
            </a:r>
          </a:p>
          <a:p>
            <a:endParaRPr lang="en-GB" dirty="0"/>
          </a:p>
          <a:p>
            <a:r>
              <a:rPr lang="en-GB" dirty="0" smtClean="0"/>
              <a:t>This technique allows us to better understand the characters in the movie – where they have come from; their personalities; and how their actions have affected their </a:t>
            </a:r>
            <a:r>
              <a:rPr lang="en-GB" smtClean="0"/>
              <a:t>current state.</a:t>
            </a:r>
            <a:endParaRPr lang="en-GB" dirty="0"/>
          </a:p>
        </p:txBody>
      </p:sp>
      <p:sp>
        <p:nvSpPr>
          <p:cNvPr id="4" name="Title 1"/>
          <p:cNvSpPr>
            <a:spLocks noGrp="1"/>
          </p:cNvSpPr>
          <p:nvPr>
            <p:ph type="title"/>
          </p:nvPr>
        </p:nvSpPr>
        <p:spPr/>
        <p:txBody>
          <a:bodyPr>
            <a:normAutofit/>
          </a:bodyPr>
          <a:lstStyle/>
          <a:p>
            <a:pPr algn="ctr"/>
            <a:r>
              <a:rPr lang="en-GB" sz="4400" b="1" dirty="0" smtClean="0"/>
              <a:t>Editing</a:t>
            </a:r>
            <a:endParaRPr lang="en-GB" sz="4400" b="1" dirty="0"/>
          </a:p>
        </p:txBody>
      </p:sp>
    </p:spTree>
    <p:extLst>
      <p:ext uri="{BB962C8B-B14F-4D97-AF65-F5344CB8AC3E}">
        <p14:creationId xmlns:p14="http://schemas.microsoft.com/office/powerpoint/2010/main" val="188682409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Active Listening Task</a:t>
            </a:r>
            <a:endParaRPr lang="en-GB" dirty="0"/>
          </a:p>
        </p:txBody>
      </p:sp>
      <p:sp>
        <p:nvSpPr>
          <p:cNvPr id="3" name="Content Placeholder 2"/>
          <p:cNvSpPr>
            <a:spLocks noGrp="1"/>
          </p:cNvSpPr>
          <p:nvPr>
            <p:ph sz="quarter" idx="1"/>
          </p:nvPr>
        </p:nvSpPr>
        <p:spPr/>
        <p:txBody>
          <a:bodyPr/>
          <a:lstStyle/>
          <a:p>
            <a:endParaRPr lang="en-GB" dirty="0" smtClean="0"/>
          </a:p>
          <a:p>
            <a:endParaRPr lang="en-GB" dirty="0"/>
          </a:p>
          <a:p>
            <a:r>
              <a:rPr lang="en-GB" dirty="0" smtClean="0"/>
              <a:t>As we watch the end of the movie, consider how the director uses EDITING to create tension, set the tone and help us understand the characters.</a:t>
            </a:r>
          </a:p>
          <a:p>
            <a:endParaRPr lang="en-GB" dirty="0"/>
          </a:p>
          <a:p>
            <a:r>
              <a:rPr lang="en-GB" dirty="0" smtClean="0"/>
              <a:t>You should make notes covering EDITING as well as the other techniques.</a:t>
            </a:r>
            <a:endParaRPr lang="en-GB" dirty="0"/>
          </a:p>
        </p:txBody>
      </p:sp>
    </p:spTree>
    <p:extLst>
      <p:ext uri="{BB962C8B-B14F-4D97-AF65-F5344CB8AC3E}">
        <p14:creationId xmlns:p14="http://schemas.microsoft.com/office/powerpoint/2010/main" val="120507408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Learning Intentions</a:t>
            </a:r>
            <a:endParaRPr lang="en-GB" dirty="0"/>
          </a:p>
        </p:txBody>
      </p:sp>
      <p:sp>
        <p:nvSpPr>
          <p:cNvPr id="3" name="Content Placeholder 2"/>
          <p:cNvSpPr>
            <a:spLocks noGrp="1"/>
          </p:cNvSpPr>
          <p:nvPr>
            <p:ph sz="quarter" idx="1"/>
          </p:nvPr>
        </p:nvSpPr>
        <p:spPr/>
        <p:txBody>
          <a:bodyPr/>
          <a:lstStyle/>
          <a:p>
            <a:endParaRPr lang="en-GB" dirty="0" smtClean="0"/>
          </a:p>
          <a:p>
            <a:endParaRPr lang="en-GB" dirty="0"/>
          </a:p>
          <a:p>
            <a:r>
              <a:rPr lang="en-GB" dirty="0" smtClean="0"/>
              <a:t>To understand the ESSAY QUESTION on </a:t>
            </a:r>
            <a:r>
              <a:rPr lang="en-GB" i="1" dirty="0" err="1" smtClean="0"/>
              <a:t>Slumdog</a:t>
            </a:r>
            <a:r>
              <a:rPr lang="en-GB" i="1" dirty="0" smtClean="0"/>
              <a:t> Millionaire.</a:t>
            </a:r>
          </a:p>
          <a:p>
            <a:endParaRPr lang="en-GB" dirty="0"/>
          </a:p>
          <a:p>
            <a:r>
              <a:rPr lang="en-GB" dirty="0" smtClean="0"/>
              <a:t>To explore how we can analyse the question for KEY WORDS to improve our understanding.</a:t>
            </a:r>
          </a:p>
          <a:p>
            <a:endParaRPr lang="en-GB" dirty="0"/>
          </a:p>
          <a:p>
            <a:r>
              <a:rPr lang="en-GB" dirty="0" smtClean="0"/>
              <a:t>To use communication skills and our knowledge of the film to analyse how different techniques are used to create meaning.</a:t>
            </a:r>
            <a:endParaRPr lang="en-GB" dirty="0"/>
          </a:p>
        </p:txBody>
      </p:sp>
    </p:spTree>
    <p:extLst>
      <p:ext uri="{BB962C8B-B14F-4D97-AF65-F5344CB8AC3E}">
        <p14:creationId xmlns:p14="http://schemas.microsoft.com/office/powerpoint/2010/main" val="65359414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4000" b="1" dirty="0" smtClean="0"/>
              <a:t>Essay Question</a:t>
            </a:r>
            <a:endParaRPr lang="en-GB" sz="4000" b="1" dirty="0"/>
          </a:p>
        </p:txBody>
      </p:sp>
      <p:sp>
        <p:nvSpPr>
          <p:cNvPr id="3" name="Content Placeholder 2"/>
          <p:cNvSpPr>
            <a:spLocks noGrp="1"/>
          </p:cNvSpPr>
          <p:nvPr>
            <p:ph sz="quarter" idx="1"/>
          </p:nvPr>
        </p:nvSpPr>
        <p:spPr/>
        <p:txBody>
          <a:bodyPr/>
          <a:lstStyle/>
          <a:p>
            <a:pPr marL="0" indent="0">
              <a:buNone/>
            </a:pPr>
            <a:r>
              <a:rPr lang="en-GB" b="1" i="1" dirty="0"/>
              <a:t>Choose a film with an ending which is exciting and satisfying. </a:t>
            </a:r>
            <a:endParaRPr lang="en-GB" b="1" dirty="0"/>
          </a:p>
          <a:p>
            <a:pPr marL="0" indent="0">
              <a:buNone/>
            </a:pPr>
            <a:endParaRPr lang="en-GB" b="1" i="1" dirty="0" smtClean="0"/>
          </a:p>
          <a:p>
            <a:pPr marL="0" indent="0">
              <a:buNone/>
            </a:pPr>
            <a:r>
              <a:rPr lang="en-GB" b="1" i="1" dirty="0" smtClean="0"/>
              <a:t>Show </a:t>
            </a:r>
            <a:r>
              <a:rPr lang="en-GB" b="1" i="1" dirty="0"/>
              <a:t>how it is made exciting and enjoyable. </a:t>
            </a:r>
            <a:endParaRPr lang="en-GB" b="1" dirty="0"/>
          </a:p>
          <a:p>
            <a:pPr marL="0" indent="0">
              <a:buNone/>
            </a:pPr>
            <a:endParaRPr lang="en-GB" b="1" i="1" dirty="0" smtClean="0"/>
          </a:p>
          <a:p>
            <a:pPr marL="0" indent="0">
              <a:buNone/>
            </a:pPr>
            <a:r>
              <a:rPr lang="en-GB" b="1" i="1" dirty="0" smtClean="0"/>
              <a:t>In </a:t>
            </a:r>
            <a:r>
              <a:rPr lang="en-GB" b="1" i="1" dirty="0"/>
              <a:t>your answer you should refer to: editing, sound, camera shots and/or angles, lighting, </a:t>
            </a:r>
            <a:r>
              <a:rPr lang="en-GB" b="1" i="1" dirty="0" smtClean="0"/>
              <a:t>symbolism and </a:t>
            </a:r>
            <a:r>
              <a:rPr lang="en-US" b="1" i="1" dirty="0" err="1"/>
              <a:t>mise</a:t>
            </a:r>
            <a:r>
              <a:rPr lang="en-US" b="1" i="1" dirty="0"/>
              <a:t>-en-scène.</a:t>
            </a:r>
            <a:endParaRPr lang="en-GB" b="1" dirty="0"/>
          </a:p>
          <a:p>
            <a:pPr marL="0" indent="0">
              <a:buNone/>
            </a:pPr>
            <a:endParaRPr lang="en-GB" dirty="0"/>
          </a:p>
        </p:txBody>
      </p:sp>
      <mc:AlternateContent xmlns:mc="http://schemas.openxmlformats.org/markup-compatibility/2006" xmlns:p14="http://schemas.microsoft.com/office/powerpoint/2010/main">
        <mc:Choice Requires="p14">
          <p:contentPart p14:bwMode="auto" r:id="rId2">
            <p14:nvContentPartPr>
              <p14:cNvPr id="4" name="Ink 3"/>
              <p14:cNvContentPartPr/>
              <p14:nvPr/>
            </p14:nvContentPartPr>
            <p14:xfrm>
              <a:off x="342720" y="102600"/>
              <a:ext cx="8584200" cy="6504480"/>
            </p14:xfrm>
          </p:contentPart>
        </mc:Choice>
        <mc:Fallback xmlns="">
          <p:pic>
            <p:nvPicPr>
              <p:cNvPr id="4" name="Ink 3"/>
              <p:cNvPicPr/>
              <p:nvPr/>
            </p:nvPicPr>
            <p:blipFill>
              <a:blip r:embed="rId3"/>
              <a:stretch>
                <a:fillRect/>
              </a:stretch>
            </p:blipFill>
            <p:spPr>
              <a:xfrm>
                <a:off x="333000" y="93240"/>
                <a:ext cx="8603280" cy="6523200"/>
              </a:xfrm>
              <a:prstGeom prst="rect">
                <a:avLst/>
              </a:prstGeom>
            </p:spPr>
          </p:pic>
        </mc:Fallback>
      </mc:AlternateContent>
    </p:spTree>
    <p:extLst>
      <p:ext uri="{BB962C8B-B14F-4D97-AF65-F5344CB8AC3E}">
        <p14:creationId xmlns:p14="http://schemas.microsoft.com/office/powerpoint/2010/main" val="123706079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39552" y="260648"/>
            <a:ext cx="8075240" cy="6285312"/>
          </a:xfrm>
        </p:spPr>
        <p:txBody>
          <a:bodyPr>
            <a:normAutofit/>
          </a:bodyPr>
          <a:lstStyle/>
          <a:p>
            <a:pPr marL="0" indent="0">
              <a:buNone/>
            </a:pPr>
            <a:r>
              <a:rPr lang="en-GB" sz="2200" b="1" i="1" dirty="0"/>
              <a:t>Choose a film with an ending which is exciting and satisfying. </a:t>
            </a:r>
            <a:endParaRPr lang="en-GB" sz="2200" b="1" dirty="0" smtClean="0"/>
          </a:p>
          <a:p>
            <a:pPr marL="0" indent="0">
              <a:buNone/>
            </a:pPr>
            <a:endParaRPr lang="en-GB" sz="2200" b="1" i="1" dirty="0"/>
          </a:p>
          <a:p>
            <a:pPr marL="0" indent="0">
              <a:buNone/>
            </a:pPr>
            <a:r>
              <a:rPr lang="en-GB" sz="2200" b="1" i="1" dirty="0"/>
              <a:t>Show how it is made exciting and enjoyable. </a:t>
            </a:r>
            <a:endParaRPr lang="en-GB" sz="2200" b="1" dirty="0"/>
          </a:p>
          <a:p>
            <a:pPr marL="0" indent="0">
              <a:buNone/>
            </a:pPr>
            <a:endParaRPr lang="en-GB" sz="2200" b="1" i="1" dirty="0"/>
          </a:p>
          <a:p>
            <a:pPr marL="0" indent="0">
              <a:buNone/>
            </a:pPr>
            <a:r>
              <a:rPr lang="en-GB" sz="2200" b="1" i="1" dirty="0"/>
              <a:t>In your answer you should refer to: editing, sound, camera shots and/or angles, lighting, symbolism and </a:t>
            </a:r>
            <a:r>
              <a:rPr lang="en-US" sz="2200" b="1" i="1" dirty="0" err="1"/>
              <a:t>mise</a:t>
            </a:r>
            <a:r>
              <a:rPr lang="en-US" sz="2200" b="1" i="1" dirty="0"/>
              <a:t>-en-scène.</a:t>
            </a:r>
            <a:endParaRPr lang="en-GB" sz="2200" b="1" dirty="0"/>
          </a:p>
          <a:p>
            <a:pPr marL="0" indent="0">
              <a:buNone/>
            </a:pPr>
            <a:endParaRPr lang="en-GB" dirty="0" smtClean="0"/>
          </a:p>
          <a:p>
            <a:r>
              <a:rPr lang="en-GB" dirty="0" smtClean="0"/>
              <a:t>In your groups, you will discuss and write down as many notes as you can for ONE film technique.</a:t>
            </a:r>
          </a:p>
          <a:p>
            <a:r>
              <a:rPr lang="en-GB" dirty="0" smtClean="0"/>
              <a:t>You will present your findings to the class. </a:t>
            </a:r>
          </a:p>
          <a:p>
            <a:r>
              <a:rPr lang="en-GB" dirty="0" smtClean="0"/>
              <a:t>Remember to keep it relevant to the essay question!</a:t>
            </a:r>
          </a:p>
          <a:p>
            <a:endParaRPr lang="en-GB" b="1" dirty="0" smtClean="0"/>
          </a:p>
          <a:p>
            <a:pPr marL="0" indent="0" algn="ctr">
              <a:buNone/>
            </a:pPr>
            <a:r>
              <a:rPr lang="en-GB" b="1" dirty="0" smtClean="0"/>
              <a:t>YOU HAVE FIFTEEN MINUTES</a:t>
            </a:r>
            <a:endParaRPr lang="en-GB" b="1" dirty="0"/>
          </a:p>
        </p:txBody>
      </p:sp>
    </p:spTree>
    <p:extLst>
      <p:ext uri="{BB962C8B-B14F-4D97-AF65-F5344CB8AC3E}">
        <p14:creationId xmlns:p14="http://schemas.microsoft.com/office/powerpoint/2010/main" val="383620421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3600" b="1" dirty="0" smtClean="0"/>
              <a:t>Lighting</a:t>
            </a:r>
            <a:endParaRPr lang="en-GB" sz="3600" b="1" dirty="0"/>
          </a:p>
        </p:txBody>
      </p:sp>
      <p:sp>
        <p:nvSpPr>
          <p:cNvPr id="3" name="Content Placeholder 2"/>
          <p:cNvSpPr>
            <a:spLocks noGrp="1"/>
          </p:cNvSpPr>
          <p:nvPr>
            <p:ph sz="quarter" idx="1"/>
          </p:nvPr>
        </p:nvSpPr>
        <p:spPr/>
        <p:txBody>
          <a:bodyPr/>
          <a:lstStyle/>
          <a:p>
            <a:endParaRPr lang="en-GB" dirty="0"/>
          </a:p>
        </p:txBody>
      </p:sp>
      <mc:AlternateContent xmlns:mc="http://schemas.openxmlformats.org/markup-compatibility/2006" xmlns:p14="http://schemas.microsoft.com/office/powerpoint/2010/main">
        <mc:Choice Requires="p14">
          <p:contentPart p14:bwMode="auto" r:id="rId2">
            <p14:nvContentPartPr>
              <p14:cNvPr id="4" name="Ink 3"/>
              <p14:cNvContentPartPr/>
              <p14:nvPr/>
            </p14:nvContentPartPr>
            <p14:xfrm>
              <a:off x="651240" y="263160"/>
              <a:ext cx="7807320" cy="6561000"/>
            </p14:xfrm>
          </p:contentPart>
        </mc:Choice>
        <mc:Fallback xmlns="">
          <p:pic>
            <p:nvPicPr>
              <p:cNvPr id="4" name="Ink 3"/>
              <p:cNvPicPr/>
              <p:nvPr/>
            </p:nvPicPr>
            <p:blipFill>
              <a:blip r:embed="rId3"/>
              <a:stretch>
                <a:fillRect/>
              </a:stretch>
            </p:blipFill>
            <p:spPr>
              <a:xfrm>
                <a:off x="641880" y="253800"/>
                <a:ext cx="7826400" cy="6579720"/>
              </a:xfrm>
              <a:prstGeom prst="rect">
                <a:avLst/>
              </a:prstGeom>
            </p:spPr>
          </p:pic>
        </mc:Fallback>
      </mc:AlternateContent>
    </p:spTree>
    <p:extLst>
      <p:ext uri="{BB962C8B-B14F-4D97-AF65-F5344CB8AC3E}">
        <p14:creationId xmlns:p14="http://schemas.microsoft.com/office/powerpoint/2010/main" val="169531476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3600" b="1" dirty="0" smtClean="0"/>
              <a:t>Sound</a:t>
            </a:r>
            <a:endParaRPr lang="en-GB" sz="3600" b="1" dirty="0"/>
          </a:p>
        </p:txBody>
      </p:sp>
      <p:sp>
        <p:nvSpPr>
          <p:cNvPr id="3" name="Content Placeholder 2"/>
          <p:cNvSpPr>
            <a:spLocks noGrp="1"/>
          </p:cNvSpPr>
          <p:nvPr>
            <p:ph sz="quarter" idx="1"/>
          </p:nvPr>
        </p:nvSpPr>
        <p:spPr/>
        <p:txBody>
          <a:bodyPr/>
          <a:lstStyle/>
          <a:p>
            <a:endParaRPr lang="en-GB"/>
          </a:p>
        </p:txBody>
      </p:sp>
      <mc:AlternateContent xmlns:mc="http://schemas.openxmlformats.org/markup-compatibility/2006" xmlns:p14="http://schemas.microsoft.com/office/powerpoint/2010/main">
        <mc:Choice Requires="p14">
          <p:contentPart p14:bwMode="auto" r:id="rId2">
            <p14:nvContentPartPr>
              <p14:cNvPr id="4" name="Ink 3"/>
              <p14:cNvContentPartPr/>
              <p14:nvPr/>
            </p14:nvContentPartPr>
            <p14:xfrm>
              <a:off x="423000" y="0"/>
              <a:ext cx="8584200" cy="6846480"/>
            </p14:xfrm>
          </p:contentPart>
        </mc:Choice>
        <mc:Fallback xmlns="">
          <p:pic>
            <p:nvPicPr>
              <p:cNvPr id="4" name="Ink 3"/>
              <p:cNvPicPr/>
              <p:nvPr/>
            </p:nvPicPr>
            <p:blipFill>
              <a:blip r:embed="rId3"/>
              <a:stretch>
                <a:fillRect/>
              </a:stretch>
            </p:blipFill>
            <p:spPr>
              <a:xfrm>
                <a:off x="413280" y="-9360"/>
                <a:ext cx="8603280" cy="6865560"/>
              </a:xfrm>
              <a:prstGeom prst="rect">
                <a:avLst/>
              </a:prstGeom>
            </p:spPr>
          </p:pic>
        </mc:Fallback>
      </mc:AlternateContent>
    </p:spTree>
    <p:extLst>
      <p:ext uri="{BB962C8B-B14F-4D97-AF65-F5344CB8AC3E}">
        <p14:creationId xmlns:p14="http://schemas.microsoft.com/office/powerpoint/2010/main" val="241963960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3600" b="1" dirty="0" smtClean="0"/>
              <a:t>Editing</a:t>
            </a:r>
            <a:endParaRPr lang="en-GB" sz="3600" b="1" dirty="0"/>
          </a:p>
        </p:txBody>
      </p:sp>
      <p:sp>
        <p:nvSpPr>
          <p:cNvPr id="3" name="Content Placeholder 2"/>
          <p:cNvSpPr>
            <a:spLocks noGrp="1"/>
          </p:cNvSpPr>
          <p:nvPr>
            <p:ph sz="quarter" idx="1"/>
          </p:nvPr>
        </p:nvSpPr>
        <p:spPr/>
        <p:txBody>
          <a:bodyPr/>
          <a:lstStyle/>
          <a:p>
            <a:endParaRPr lang="en-GB"/>
          </a:p>
        </p:txBody>
      </p:sp>
      <mc:AlternateContent xmlns:mc="http://schemas.openxmlformats.org/markup-compatibility/2006" xmlns:p14="http://schemas.microsoft.com/office/powerpoint/2010/main">
        <mc:Choice Requires="p14">
          <p:contentPart p14:bwMode="auto" r:id="rId2">
            <p14:nvContentPartPr>
              <p14:cNvPr id="4" name="Ink 3"/>
              <p14:cNvContentPartPr/>
              <p14:nvPr/>
            </p14:nvContentPartPr>
            <p14:xfrm>
              <a:off x="285480" y="0"/>
              <a:ext cx="8607240" cy="6721200"/>
            </p14:xfrm>
          </p:contentPart>
        </mc:Choice>
        <mc:Fallback xmlns="">
          <p:pic>
            <p:nvPicPr>
              <p:cNvPr id="4" name="Ink 3"/>
              <p:cNvPicPr/>
              <p:nvPr/>
            </p:nvPicPr>
            <p:blipFill>
              <a:blip r:embed="rId3"/>
              <a:stretch>
                <a:fillRect/>
              </a:stretch>
            </p:blipFill>
            <p:spPr>
              <a:xfrm>
                <a:off x="276120" y="-9360"/>
                <a:ext cx="8625960" cy="6739920"/>
              </a:xfrm>
              <a:prstGeom prst="rect">
                <a:avLst/>
              </a:prstGeom>
            </p:spPr>
          </p:pic>
        </mc:Fallback>
      </mc:AlternateContent>
    </p:spTree>
    <p:extLst>
      <p:ext uri="{BB962C8B-B14F-4D97-AF65-F5344CB8AC3E}">
        <p14:creationId xmlns:p14="http://schemas.microsoft.com/office/powerpoint/2010/main" val="211284869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3600" b="1" dirty="0" err="1" smtClean="0"/>
              <a:t>Mise</a:t>
            </a:r>
            <a:r>
              <a:rPr lang="en-GB" sz="3600" b="1" dirty="0" smtClean="0"/>
              <a:t>-en-scene</a:t>
            </a:r>
            <a:endParaRPr lang="en-GB" sz="3600" b="1" dirty="0"/>
          </a:p>
        </p:txBody>
      </p:sp>
      <p:sp>
        <p:nvSpPr>
          <p:cNvPr id="3" name="Content Placeholder 2"/>
          <p:cNvSpPr>
            <a:spLocks noGrp="1"/>
          </p:cNvSpPr>
          <p:nvPr>
            <p:ph sz="quarter" idx="1"/>
          </p:nvPr>
        </p:nvSpPr>
        <p:spPr/>
        <p:txBody>
          <a:bodyPr/>
          <a:lstStyle/>
          <a:p>
            <a:endParaRPr lang="en-GB"/>
          </a:p>
        </p:txBody>
      </p:sp>
      <mc:AlternateContent xmlns:mc="http://schemas.openxmlformats.org/markup-compatibility/2006" xmlns:p14="http://schemas.microsoft.com/office/powerpoint/2010/main">
        <mc:Choice Requires="p14">
          <p:contentPart p14:bwMode="auto" r:id="rId2">
            <p14:nvContentPartPr>
              <p14:cNvPr id="4" name="Ink 3"/>
              <p14:cNvContentPartPr/>
              <p14:nvPr/>
            </p14:nvContentPartPr>
            <p14:xfrm>
              <a:off x="605880" y="1360080"/>
              <a:ext cx="2148840" cy="571680"/>
            </p14:xfrm>
          </p:contentPart>
        </mc:Choice>
        <mc:Fallback xmlns="">
          <p:pic>
            <p:nvPicPr>
              <p:cNvPr id="4" name="Ink 3"/>
              <p:cNvPicPr/>
              <p:nvPr/>
            </p:nvPicPr>
            <p:blipFill>
              <a:blip r:embed="rId3"/>
              <a:stretch>
                <a:fillRect/>
              </a:stretch>
            </p:blipFill>
            <p:spPr>
              <a:xfrm>
                <a:off x="596160" y="1350720"/>
                <a:ext cx="2167920" cy="590400"/>
              </a:xfrm>
              <a:prstGeom prst="rect">
                <a:avLst/>
              </a:prstGeom>
            </p:spPr>
          </p:pic>
        </mc:Fallback>
      </mc:AlternateContent>
    </p:spTree>
    <p:extLst>
      <p:ext uri="{BB962C8B-B14F-4D97-AF65-F5344CB8AC3E}">
        <p14:creationId xmlns:p14="http://schemas.microsoft.com/office/powerpoint/2010/main" val="303765059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3600" b="1" dirty="0" smtClean="0"/>
              <a:t>Symbolism</a:t>
            </a:r>
            <a:endParaRPr lang="en-GB" sz="3600" b="1" dirty="0"/>
          </a:p>
        </p:txBody>
      </p:sp>
      <p:sp>
        <p:nvSpPr>
          <p:cNvPr id="3" name="Content Placeholder 2"/>
          <p:cNvSpPr>
            <a:spLocks noGrp="1"/>
          </p:cNvSpPr>
          <p:nvPr>
            <p:ph sz="quarter" idx="1"/>
          </p:nvPr>
        </p:nvSpPr>
        <p:spPr/>
        <p:txBody>
          <a:bodyPr/>
          <a:lstStyle/>
          <a:p>
            <a:endParaRPr lang="en-GB"/>
          </a:p>
        </p:txBody>
      </p:sp>
    </p:spTree>
    <p:extLst>
      <p:ext uri="{BB962C8B-B14F-4D97-AF65-F5344CB8AC3E}">
        <p14:creationId xmlns:p14="http://schemas.microsoft.com/office/powerpoint/2010/main" val="41259158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en-GB" sz="3600" b="1" dirty="0" smtClean="0"/>
              <a:t>Genre</a:t>
            </a:r>
            <a:endParaRPr lang="en-GB" sz="3600" b="1" dirty="0"/>
          </a:p>
        </p:txBody>
      </p:sp>
      <p:sp>
        <p:nvSpPr>
          <p:cNvPr id="3" name="Content Placeholder 2"/>
          <p:cNvSpPr>
            <a:spLocks noGrp="1"/>
          </p:cNvSpPr>
          <p:nvPr>
            <p:ph sz="quarter" idx="1"/>
          </p:nvPr>
        </p:nvSpPr>
        <p:spPr/>
        <p:txBody>
          <a:bodyPr>
            <a:normAutofit/>
          </a:bodyPr>
          <a:lstStyle/>
          <a:p>
            <a:r>
              <a:rPr lang="en-GB" dirty="0" smtClean="0"/>
              <a:t>Work in pairs to make mind maps of the following film genres:</a:t>
            </a:r>
          </a:p>
          <a:p>
            <a:pPr lvl="5"/>
            <a:endParaRPr lang="en-GB" sz="2400" dirty="0"/>
          </a:p>
          <a:p>
            <a:pPr lvl="5"/>
            <a:r>
              <a:rPr lang="en-GB" sz="2400" dirty="0" smtClean="0"/>
              <a:t>COMEDY</a:t>
            </a:r>
          </a:p>
          <a:p>
            <a:pPr lvl="5"/>
            <a:r>
              <a:rPr lang="en-GB" sz="2400" dirty="0" smtClean="0"/>
              <a:t>SCI-FI</a:t>
            </a:r>
          </a:p>
          <a:p>
            <a:pPr lvl="5"/>
            <a:r>
              <a:rPr lang="en-GB" sz="2400" dirty="0" smtClean="0"/>
              <a:t>ROMANCE</a:t>
            </a:r>
          </a:p>
          <a:p>
            <a:pPr lvl="5"/>
            <a:r>
              <a:rPr lang="en-GB" sz="2400" dirty="0" smtClean="0"/>
              <a:t>ACTION</a:t>
            </a:r>
          </a:p>
          <a:p>
            <a:pPr lvl="5"/>
            <a:endParaRPr lang="en-GB" sz="2400" dirty="0"/>
          </a:p>
          <a:p>
            <a:pPr lvl="0">
              <a:buClr>
                <a:srgbClr val="FE8637"/>
              </a:buClr>
            </a:pPr>
            <a:r>
              <a:rPr lang="en-GB" dirty="0" smtClean="0">
                <a:solidFill>
                  <a:prstClr val="black"/>
                </a:solidFill>
              </a:rPr>
              <a:t>Think about the CHARACTERISTICS which make up each genre of film</a:t>
            </a:r>
            <a:endParaRPr lang="en-GB" dirty="0">
              <a:solidFill>
                <a:prstClr val="black"/>
              </a:solidFill>
            </a:endParaRPr>
          </a:p>
          <a:p>
            <a:pPr lvl="5"/>
            <a:endParaRPr lang="en-GB" sz="2400" dirty="0" smtClean="0"/>
          </a:p>
        </p:txBody>
      </p:sp>
    </p:spTree>
    <p:extLst>
      <p:ext uri="{BB962C8B-B14F-4D97-AF65-F5344CB8AC3E}">
        <p14:creationId xmlns:p14="http://schemas.microsoft.com/office/powerpoint/2010/main" val="4108170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7467600" cy="1143000"/>
          </a:xfrm>
        </p:spPr>
        <p:txBody>
          <a:bodyPr>
            <a:normAutofit/>
          </a:bodyPr>
          <a:lstStyle/>
          <a:p>
            <a:pPr algn="ctr"/>
            <a:r>
              <a:rPr lang="en-GB" sz="3600" b="1" dirty="0" smtClean="0"/>
              <a:t>Camera shots and/or angles</a:t>
            </a:r>
            <a:endParaRPr lang="en-GB" sz="3600" b="1" dirty="0"/>
          </a:p>
        </p:txBody>
      </p:sp>
      <p:sp>
        <p:nvSpPr>
          <p:cNvPr id="3" name="Content Placeholder 2"/>
          <p:cNvSpPr>
            <a:spLocks noGrp="1"/>
          </p:cNvSpPr>
          <p:nvPr>
            <p:ph sz="quarter" idx="1"/>
          </p:nvPr>
        </p:nvSpPr>
        <p:spPr/>
        <p:txBody>
          <a:bodyPr/>
          <a:lstStyle/>
          <a:p>
            <a:endParaRPr lang="en-GB" dirty="0"/>
          </a:p>
        </p:txBody>
      </p:sp>
    </p:spTree>
    <p:extLst>
      <p:ext uri="{BB962C8B-B14F-4D97-AF65-F5344CB8AC3E}">
        <p14:creationId xmlns:p14="http://schemas.microsoft.com/office/powerpoint/2010/main" val="393854625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Learning Intentions</a:t>
            </a:r>
            <a:endParaRPr lang="en-GB" dirty="0"/>
          </a:p>
        </p:txBody>
      </p:sp>
      <p:sp>
        <p:nvSpPr>
          <p:cNvPr id="3" name="Content Placeholder 2"/>
          <p:cNvSpPr>
            <a:spLocks noGrp="1"/>
          </p:cNvSpPr>
          <p:nvPr>
            <p:ph sz="quarter" idx="1"/>
          </p:nvPr>
        </p:nvSpPr>
        <p:spPr/>
        <p:txBody>
          <a:bodyPr/>
          <a:lstStyle/>
          <a:p>
            <a:endParaRPr lang="en-GB" dirty="0" smtClean="0"/>
          </a:p>
          <a:p>
            <a:endParaRPr lang="en-GB" dirty="0"/>
          </a:p>
          <a:p>
            <a:r>
              <a:rPr lang="en-GB" dirty="0" smtClean="0"/>
              <a:t>To understand the ESSAY QUESTION on </a:t>
            </a:r>
            <a:r>
              <a:rPr lang="en-GB" i="1" dirty="0" err="1" smtClean="0"/>
              <a:t>Slumdog</a:t>
            </a:r>
            <a:r>
              <a:rPr lang="en-GB" i="1" dirty="0" smtClean="0"/>
              <a:t> Millionaire.</a:t>
            </a:r>
          </a:p>
          <a:p>
            <a:endParaRPr lang="en-GB" dirty="0"/>
          </a:p>
          <a:p>
            <a:r>
              <a:rPr lang="en-GB" dirty="0" smtClean="0"/>
              <a:t>To explore how we can analyse the question for KEY WORDS to improve our understanding.</a:t>
            </a:r>
          </a:p>
          <a:p>
            <a:endParaRPr lang="en-GB" dirty="0"/>
          </a:p>
          <a:p>
            <a:r>
              <a:rPr lang="en-GB" dirty="0" smtClean="0"/>
              <a:t>To use communication skills and our knowledge of the film to analyse how different techniques are used to create meaning.</a:t>
            </a:r>
            <a:endParaRPr lang="en-GB" dirty="0"/>
          </a:p>
        </p:txBody>
      </p:sp>
    </p:spTree>
    <p:extLst>
      <p:ext uri="{BB962C8B-B14F-4D97-AF65-F5344CB8AC3E}">
        <p14:creationId xmlns:p14="http://schemas.microsoft.com/office/powerpoint/2010/main" val="234572084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4082"/>
          </a:xfrm>
        </p:spPr>
        <p:txBody>
          <a:bodyPr anchor="t"/>
          <a:lstStyle/>
          <a:p>
            <a:pPr algn="ctr"/>
            <a:r>
              <a:rPr lang="en-GB" dirty="0" smtClean="0"/>
              <a:t>Essay Question</a:t>
            </a:r>
            <a:endParaRPr lang="en-GB" dirty="0"/>
          </a:p>
        </p:txBody>
      </p:sp>
      <p:sp>
        <p:nvSpPr>
          <p:cNvPr id="3" name="Content Placeholder 2"/>
          <p:cNvSpPr>
            <a:spLocks noGrp="1"/>
          </p:cNvSpPr>
          <p:nvPr>
            <p:ph sz="quarter" idx="1"/>
          </p:nvPr>
        </p:nvSpPr>
        <p:spPr>
          <a:xfrm>
            <a:off x="179512" y="836712"/>
            <a:ext cx="7745288" cy="5637240"/>
          </a:xfrm>
        </p:spPr>
        <p:txBody>
          <a:bodyPr/>
          <a:lstStyle/>
          <a:p>
            <a:pPr marL="0" indent="0">
              <a:buNone/>
            </a:pPr>
            <a:r>
              <a:rPr lang="en-GB" b="1" i="1" dirty="0" smtClean="0"/>
              <a:t>Choose </a:t>
            </a:r>
            <a:r>
              <a:rPr lang="en-GB" b="1" i="1" dirty="0"/>
              <a:t>a film with an ending which is exciting and satisfying. </a:t>
            </a:r>
            <a:endParaRPr lang="en-GB" b="1" dirty="0"/>
          </a:p>
          <a:p>
            <a:pPr marL="0" indent="0">
              <a:buNone/>
            </a:pPr>
            <a:endParaRPr lang="en-GB" b="1" i="1" dirty="0"/>
          </a:p>
          <a:p>
            <a:pPr marL="0" indent="0">
              <a:buNone/>
            </a:pPr>
            <a:r>
              <a:rPr lang="en-GB" b="1" i="1" dirty="0"/>
              <a:t>Show how it is made exciting and enjoyable. </a:t>
            </a:r>
            <a:endParaRPr lang="en-GB" b="1" dirty="0"/>
          </a:p>
          <a:p>
            <a:pPr marL="0" indent="0">
              <a:buNone/>
            </a:pPr>
            <a:endParaRPr lang="en-GB" b="1" i="1" dirty="0"/>
          </a:p>
          <a:p>
            <a:pPr marL="0" indent="0">
              <a:buNone/>
            </a:pPr>
            <a:r>
              <a:rPr lang="en-GB" b="1" i="1" dirty="0"/>
              <a:t>In your answer you should refer to: editing, sound, camera shots and/or angles, lighting, symbolism and </a:t>
            </a:r>
            <a:r>
              <a:rPr lang="en-US" b="1" i="1" dirty="0" err="1"/>
              <a:t>mise</a:t>
            </a:r>
            <a:r>
              <a:rPr lang="en-US" b="1" i="1" dirty="0"/>
              <a:t>-en-scène.</a:t>
            </a:r>
            <a:endParaRPr lang="en-GB" b="1" dirty="0"/>
          </a:p>
          <a:p>
            <a:pPr marL="0" indent="0">
              <a:buNone/>
            </a:pPr>
            <a:endParaRPr lang="en-GB" dirty="0" smtClean="0"/>
          </a:p>
          <a:p>
            <a:pPr marL="0" indent="0">
              <a:buNone/>
            </a:pPr>
            <a:r>
              <a:rPr lang="en-GB" dirty="0" smtClean="0"/>
              <a:t>Key words:</a:t>
            </a:r>
          </a:p>
          <a:p>
            <a:pPr marL="0" indent="0">
              <a:buNone/>
            </a:pPr>
            <a:endParaRPr lang="en-GB" dirty="0"/>
          </a:p>
          <a:p>
            <a:pPr marL="0" indent="0">
              <a:buNone/>
            </a:pPr>
            <a:r>
              <a:rPr lang="en-GB" dirty="0" smtClean="0"/>
              <a:t>Critical Language </a:t>
            </a:r>
            <a:r>
              <a:rPr lang="en-GB" i="1" dirty="0" smtClean="0"/>
              <a:t>(how the director draws attention to something</a:t>
            </a:r>
            <a:r>
              <a:rPr lang="en-GB" dirty="0" smtClean="0"/>
              <a:t>):</a:t>
            </a:r>
            <a:endParaRPr lang="en-GB" dirty="0"/>
          </a:p>
        </p:txBody>
      </p:sp>
      <mc:AlternateContent xmlns:mc="http://schemas.openxmlformats.org/markup-compatibility/2006" xmlns:p14="http://schemas.microsoft.com/office/powerpoint/2010/main">
        <mc:Choice Requires="p14">
          <p:contentPart p14:bwMode="auto" r:id="rId2">
            <p14:nvContentPartPr>
              <p14:cNvPr id="4" name="Ink 3"/>
              <p14:cNvContentPartPr/>
              <p14:nvPr/>
            </p14:nvContentPartPr>
            <p14:xfrm>
              <a:off x="285480" y="1200240"/>
              <a:ext cx="8401320" cy="5577840"/>
            </p14:xfrm>
          </p:contentPart>
        </mc:Choice>
        <mc:Fallback xmlns="">
          <p:pic>
            <p:nvPicPr>
              <p:cNvPr id="4" name="Ink 3"/>
              <p:cNvPicPr/>
              <p:nvPr/>
            </p:nvPicPr>
            <p:blipFill>
              <a:blip r:embed="rId3"/>
              <a:stretch>
                <a:fillRect/>
              </a:stretch>
            </p:blipFill>
            <p:spPr>
              <a:xfrm>
                <a:off x="276120" y="1190520"/>
                <a:ext cx="8420400" cy="5596920"/>
              </a:xfrm>
              <a:prstGeom prst="rect">
                <a:avLst/>
              </a:prstGeom>
            </p:spPr>
          </p:pic>
        </mc:Fallback>
      </mc:AlternateContent>
    </p:spTree>
    <p:extLst>
      <p:ext uri="{BB962C8B-B14F-4D97-AF65-F5344CB8AC3E}">
        <p14:creationId xmlns:p14="http://schemas.microsoft.com/office/powerpoint/2010/main" val="385842811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Active Listening Task</a:t>
            </a:r>
            <a:endParaRPr lang="en-GB" dirty="0"/>
          </a:p>
        </p:txBody>
      </p:sp>
      <p:sp>
        <p:nvSpPr>
          <p:cNvPr id="3" name="Content Placeholder 2"/>
          <p:cNvSpPr>
            <a:spLocks noGrp="1"/>
          </p:cNvSpPr>
          <p:nvPr>
            <p:ph sz="quarter" idx="1"/>
          </p:nvPr>
        </p:nvSpPr>
        <p:spPr/>
        <p:txBody>
          <a:bodyPr>
            <a:normAutofit fontScale="92500" lnSpcReduction="10000"/>
          </a:bodyPr>
          <a:lstStyle/>
          <a:p>
            <a:endParaRPr lang="en-GB" dirty="0" smtClean="0"/>
          </a:p>
          <a:p>
            <a:endParaRPr lang="en-GB" dirty="0"/>
          </a:p>
          <a:p>
            <a:r>
              <a:rPr lang="en-GB" dirty="0" smtClean="0"/>
              <a:t>We will review the end of </a:t>
            </a:r>
            <a:r>
              <a:rPr lang="en-GB" i="1" dirty="0" err="1" smtClean="0"/>
              <a:t>Slumdog</a:t>
            </a:r>
            <a:r>
              <a:rPr lang="en-GB" i="1" dirty="0" smtClean="0"/>
              <a:t> Millionaire </a:t>
            </a:r>
            <a:r>
              <a:rPr lang="en-GB" dirty="0" smtClean="0"/>
              <a:t>one last time.</a:t>
            </a:r>
          </a:p>
          <a:p>
            <a:endParaRPr lang="en-GB" dirty="0"/>
          </a:p>
          <a:p>
            <a:r>
              <a:rPr lang="en-GB" dirty="0" smtClean="0"/>
              <a:t>As we do, you should be completing the final notes you have on how the different film techniques are used to make the ending EXCITING and ENJOYABLE.</a:t>
            </a:r>
          </a:p>
          <a:p>
            <a:pPr algn="ctr"/>
            <a:endParaRPr lang="en-GB" b="1" dirty="0"/>
          </a:p>
          <a:p>
            <a:pPr marL="0" indent="0" algn="ctr">
              <a:buNone/>
            </a:pPr>
            <a:r>
              <a:rPr lang="en-GB" b="1" dirty="0" smtClean="0"/>
              <a:t>Remember, the most important thing is not just to describe what technique is used and when, but HOW and WHY this technique makes the ending exciting.</a:t>
            </a:r>
            <a:endParaRPr lang="en-GB" b="1" dirty="0"/>
          </a:p>
        </p:txBody>
      </p:sp>
    </p:spTree>
    <p:extLst>
      <p:ext uri="{BB962C8B-B14F-4D97-AF65-F5344CB8AC3E}">
        <p14:creationId xmlns:p14="http://schemas.microsoft.com/office/powerpoint/2010/main" val="2219393327"/>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Learning Intentions</a:t>
            </a:r>
            <a:endParaRPr lang="en-GB" dirty="0"/>
          </a:p>
        </p:txBody>
      </p:sp>
      <p:sp>
        <p:nvSpPr>
          <p:cNvPr id="3" name="Content Placeholder 2"/>
          <p:cNvSpPr>
            <a:spLocks noGrp="1"/>
          </p:cNvSpPr>
          <p:nvPr>
            <p:ph sz="quarter" idx="1"/>
          </p:nvPr>
        </p:nvSpPr>
        <p:spPr/>
        <p:txBody>
          <a:bodyPr/>
          <a:lstStyle/>
          <a:p>
            <a:endParaRPr lang="en-GB" dirty="0" smtClean="0"/>
          </a:p>
          <a:p>
            <a:endParaRPr lang="en-GB" dirty="0"/>
          </a:p>
          <a:p>
            <a:r>
              <a:rPr lang="en-GB" dirty="0" smtClean="0"/>
              <a:t>To understand the ESSAY QUESTION on </a:t>
            </a:r>
            <a:r>
              <a:rPr lang="en-GB" i="1" dirty="0" err="1" smtClean="0"/>
              <a:t>Slumdog</a:t>
            </a:r>
            <a:r>
              <a:rPr lang="en-GB" i="1" dirty="0" smtClean="0"/>
              <a:t> Millionaire.</a:t>
            </a:r>
          </a:p>
          <a:p>
            <a:endParaRPr lang="en-GB" dirty="0"/>
          </a:p>
          <a:p>
            <a:r>
              <a:rPr lang="en-GB" dirty="0" smtClean="0"/>
              <a:t>To explore how we can analyse the question for KEY WORDS to improve our understanding.</a:t>
            </a:r>
          </a:p>
          <a:p>
            <a:endParaRPr lang="en-GB" dirty="0"/>
          </a:p>
          <a:p>
            <a:r>
              <a:rPr lang="en-GB" dirty="0" smtClean="0"/>
              <a:t>To use communication skills and our knowledge of the film to analyse how different techniques are used to create meaning.</a:t>
            </a:r>
            <a:endParaRPr lang="en-GB" dirty="0"/>
          </a:p>
        </p:txBody>
      </p:sp>
    </p:spTree>
    <p:extLst>
      <p:ext uri="{BB962C8B-B14F-4D97-AF65-F5344CB8AC3E}">
        <p14:creationId xmlns:p14="http://schemas.microsoft.com/office/powerpoint/2010/main" val="204913310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4082"/>
          </a:xfrm>
        </p:spPr>
        <p:txBody>
          <a:bodyPr anchor="t"/>
          <a:lstStyle/>
          <a:p>
            <a:pPr algn="ctr"/>
            <a:r>
              <a:rPr lang="en-GB" dirty="0" smtClean="0"/>
              <a:t>Essay Question</a:t>
            </a:r>
            <a:endParaRPr lang="en-GB" dirty="0"/>
          </a:p>
        </p:txBody>
      </p:sp>
      <p:sp>
        <p:nvSpPr>
          <p:cNvPr id="3" name="Content Placeholder 2"/>
          <p:cNvSpPr>
            <a:spLocks noGrp="1"/>
          </p:cNvSpPr>
          <p:nvPr>
            <p:ph sz="quarter" idx="1"/>
          </p:nvPr>
        </p:nvSpPr>
        <p:spPr>
          <a:xfrm>
            <a:off x="179512" y="836712"/>
            <a:ext cx="7745288" cy="5637240"/>
          </a:xfrm>
        </p:spPr>
        <p:txBody>
          <a:bodyPr/>
          <a:lstStyle/>
          <a:p>
            <a:pPr marL="0" indent="0">
              <a:buNone/>
            </a:pPr>
            <a:r>
              <a:rPr lang="en-GB" b="1" i="1" dirty="0" smtClean="0"/>
              <a:t>Choose </a:t>
            </a:r>
            <a:r>
              <a:rPr lang="en-GB" b="1" i="1" dirty="0"/>
              <a:t>a film with an ending which is exciting and satisfying. </a:t>
            </a:r>
            <a:endParaRPr lang="en-GB" b="1" dirty="0"/>
          </a:p>
          <a:p>
            <a:pPr marL="0" indent="0">
              <a:buNone/>
            </a:pPr>
            <a:endParaRPr lang="en-GB" b="1" i="1" dirty="0"/>
          </a:p>
          <a:p>
            <a:pPr marL="0" indent="0">
              <a:buNone/>
            </a:pPr>
            <a:r>
              <a:rPr lang="en-GB" b="1" i="1" dirty="0"/>
              <a:t>Show how it is made exciting and enjoyable. </a:t>
            </a:r>
            <a:endParaRPr lang="en-GB" b="1" dirty="0"/>
          </a:p>
          <a:p>
            <a:pPr marL="0" indent="0">
              <a:buNone/>
            </a:pPr>
            <a:endParaRPr lang="en-GB" b="1" i="1" dirty="0"/>
          </a:p>
          <a:p>
            <a:pPr marL="0" indent="0">
              <a:buNone/>
            </a:pPr>
            <a:r>
              <a:rPr lang="en-GB" b="1" i="1" dirty="0"/>
              <a:t>In your answer you should refer to: editing, sound, camera shots and/or angles, lighting, symbolism and </a:t>
            </a:r>
            <a:r>
              <a:rPr lang="en-US" b="1" i="1" dirty="0" err="1"/>
              <a:t>mise</a:t>
            </a:r>
            <a:r>
              <a:rPr lang="en-US" b="1" i="1" dirty="0"/>
              <a:t>-en-scène.</a:t>
            </a:r>
            <a:endParaRPr lang="en-GB" b="1" dirty="0"/>
          </a:p>
          <a:p>
            <a:pPr marL="0" indent="0">
              <a:buNone/>
            </a:pPr>
            <a:endParaRPr lang="en-GB" dirty="0" smtClean="0"/>
          </a:p>
          <a:p>
            <a:pPr marL="0" indent="0">
              <a:buNone/>
            </a:pPr>
            <a:r>
              <a:rPr lang="en-GB" dirty="0" smtClean="0"/>
              <a:t>Key words:</a:t>
            </a:r>
          </a:p>
          <a:p>
            <a:pPr marL="0" indent="0">
              <a:buNone/>
            </a:pPr>
            <a:endParaRPr lang="en-GB" dirty="0"/>
          </a:p>
          <a:p>
            <a:pPr marL="0" indent="0">
              <a:buNone/>
            </a:pPr>
            <a:r>
              <a:rPr lang="en-GB" dirty="0" smtClean="0"/>
              <a:t>Critical Language </a:t>
            </a:r>
            <a:r>
              <a:rPr lang="en-GB" i="1" dirty="0" smtClean="0"/>
              <a:t>(how the director draws attention to something</a:t>
            </a:r>
            <a:r>
              <a:rPr lang="en-GB" dirty="0" smtClean="0"/>
              <a:t>):</a:t>
            </a:r>
            <a:endParaRPr lang="en-GB" dirty="0"/>
          </a:p>
        </p:txBody>
      </p:sp>
      <mc:AlternateContent xmlns:mc="http://schemas.openxmlformats.org/markup-compatibility/2006" xmlns:p14="http://schemas.microsoft.com/office/powerpoint/2010/main">
        <mc:Choice Requires="p14">
          <p:contentPart p14:bwMode="auto" r:id="rId2">
            <p14:nvContentPartPr>
              <p14:cNvPr id="4" name="Ink 3"/>
              <p14:cNvContentPartPr/>
              <p14:nvPr/>
            </p14:nvContentPartPr>
            <p14:xfrm>
              <a:off x="285480" y="1200240"/>
              <a:ext cx="8401320" cy="5577840"/>
            </p14:xfrm>
          </p:contentPart>
        </mc:Choice>
        <mc:Fallback xmlns="">
          <p:pic>
            <p:nvPicPr>
              <p:cNvPr id="4" name="Ink 3"/>
              <p:cNvPicPr/>
              <p:nvPr/>
            </p:nvPicPr>
            <p:blipFill>
              <a:blip r:embed="rId3"/>
              <a:stretch>
                <a:fillRect/>
              </a:stretch>
            </p:blipFill>
            <p:spPr>
              <a:xfrm>
                <a:off x="276120" y="1190520"/>
                <a:ext cx="8420400" cy="5596920"/>
              </a:xfrm>
              <a:prstGeom prst="rect">
                <a:avLst/>
              </a:prstGeom>
            </p:spPr>
          </p:pic>
        </mc:Fallback>
      </mc:AlternateContent>
    </p:spTree>
    <p:extLst>
      <p:ext uri="{BB962C8B-B14F-4D97-AF65-F5344CB8AC3E}">
        <p14:creationId xmlns:p14="http://schemas.microsoft.com/office/powerpoint/2010/main" val="45199004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3600" b="1" dirty="0" smtClean="0"/>
              <a:t>Task</a:t>
            </a:r>
            <a:endParaRPr lang="en-GB" sz="3600" b="1" dirty="0"/>
          </a:p>
        </p:txBody>
      </p:sp>
      <p:sp>
        <p:nvSpPr>
          <p:cNvPr id="3" name="Content Placeholder 2"/>
          <p:cNvSpPr>
            <a:spLocks noGrp="1"/>
          </p:cNvSpPr>
          <p:nvPr>
            <p:ph sz="quarter" idx="1"/>
          </p:nvPr>
        </p:nvSpPr>
        <p:spPr>
          <a:xfrm>
            <a:off x="457200" y="1600200"/>
            <a:ext cx="7931224" cy="4873752"/>
          </a:xfrm>
        </p:spPr>
        <p:txBody>
          <a:bodyPr/>
          <a:lstStyle/>
          <a:p>
            <a:r>
              <a:rPr lang="en-GB" dirty="0" smtClean="0"/>
              <a:t>In your groups, move round the stations.</a:t>
            </a:r>
          </a:p>
          <a:p>
            <a:endParaRPr lang="en-GB" dirty="0"/>
          </a:p>
          <a:p>
            <a:r>
              <a:rPr lang="en-GB"/>
              <a:t>D</a:t>
            </a:r>
            <a:r>
              <a:rPr lang="en-GB" smtClean="0"/>
              <a:t>iscuss </a:t>
            </a:r>
            <a:r>
              <a:rPr lang="en-GB" dirty="0" smtClean="0"/>
              <a:t>and analyse each of the film techniques.</a:t>
            </a:r>
          </a:p>
          <a:p>
            <a:endParaRPr lang="en-GB" dirty="0"/>
          </a:p>
          <a:p>
            <a:r>
              <a:rPr lang="en-GB" dirty="0" smtClean="0"/>
              <a:t>Remember to REFER TO THE QUESTION!</a:t>
            </a:r>
          </a:p>
          <a:p>
            <a:endParaRPr lang="en-GB" dirty="0"/>
          </a:p>
          <a:p>
            <a:r>
              <a:rPr lang="en-GB" dirty="0" smtClean="0"/>
              <a:t>Consider HOW and WHY these techniques make the ending exciting and enjoyable.</a:t>
            </a:r>
          </a:p>
          <a:p>
            <a:endParaRPr lang="en-GB" dirty="0"/>
          </a:p>
          <a:p>
            <a:pPr marL="0" indent="0">
              <a:buNone/>
            </a:pPr>
            <a:r>
              <a:rPr lang="en-GB" b="1" i="1" dirty="0" smtClean="0"/>
              <a:t>Editing</a:t>
            </a:r>
            <a:r>
              <a:rPr lang="en-GB" b="1" i="1" dirty="0"/>
              <a:t>, sound, camera shots and/or angles, lighting, symbolism and </a:t>
            </a:r>
            <a:r>
              <a:rPr lang="en-US" b="1" i="1" dirty="0" err="1"/>
              <a:t>mise</a:t>
            </a:r>
            <a:r>
              <a:rPr lang="en-US" b="1" i="1" dirty="0"/>
              <a:t>-en-scène.</a:t>
            </a:r>
            <a:endParaRPr lang="en-GB" dirty="0" smtClean="0"/>
          </a:p>
          <a:p>
            <a:endParaRPr lang="en-GB" dirty="0"/>
          </a:p>
          <a:p>
            <a:pPr marL="0" indent="0">
              <a:buNone/>
            </a:pPr>
            <a:endParaRPr lang="en-GB" dirty="0"/>
          </a:p>
        </p:txBody>
      </p:sp>
    </p:spTree>
    <p:extLst>
      <p:ext uri="{BB962C8B-B14F-4D97-AF65-F5344CB8AC3E}">
        <p14:creationId xmlns:p14="http://schemas.microsoft.com/office/powerpoint/2010/main" val="3729694819"/>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Learning Intentions</a:t>
            </a:r>
            <a:endParaRPr lang="en-GB" dirty="0"/>
          </a:p>
        </p:txBody>
      </p:sp>
      <p:sp>
        <p:nvSpPr>
          <p:cNvPr id="3" name="Content Placeholder 2"/>
          <p:cNvSpPr>
            <a:spLocks noGrp="1"/>
          </p:cNvSpPr>
          <p:nvPr>
            <p:ph sz="quarter" idx="1"/>
          </p:nvPr>
        </p:nvSpPr>
        <p:spPr/>
        <p:txBody>
          <a:bodyPr/>
          <a:lstStyle/>
          <a:p>
            <a:endParaRPr lang="en-GB" dirty="0" smtClean="0"/>
          </a:p>
          <a:p>
            <a:endParaRPr lang="en-GB" dirty="0"/>
          </a:p>
          <a:p>
            <a:r>
              <a:rPr lang="en-GB" dirty="0" smtClean="0"/>
              <a:t>To develop understanding a critical essay structure</a:t>
            </a:r>
          </a:p>
          <a:p>
            <a:endParaRPr lang="en-GB" dirty="0"/>
          </a:p>
          <a:p>
            <a:r>
              <a:rPr lang="en-GB" dirty="0" smtClean="0"/>
              <a:t>To use this understanding to develop detailed essay plan</a:t>
            </a:r>
            <a:endParaRPr lang="en-GB" dirty="0"/>
          </a:p>
        </p:txBody>
      </p:sp>
    </p:spTree>
    <p:extLst>
      <p:ext uri="{BB962C8B-B14F-4D97-AF65-F5344CB8AC3E}">
        <p14:creationId xmlns:p14="http://schemas.microsoft.com/office/powerpoint/2010/main" val="4613007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Critical Essay Structure</a:t>
            </a:r>
            <a:endParaRPr lang="en-GB" dirty="0"/>
          </a:p>
        </p:txBody>
      </p:sp>
      <p:sp>
        <p:nvSpPr>
          <p:cNvPr id="3" name="Content Placeholder 2"/>
          <p:cNvSpPr>
            <a:spLocks noGrp="1"/>
          </p:cNvSpPr>
          <p:nvPr>
            <p:ph sz="quarter" idx="1"/>
          </p:nvPr>
        </p:nvSpPr>
        <p:spPr/>
        <p:txBody>
          <a:bodyPr/>
          <a:lstStyle/>
          <a:p>
            <a:r>
              <a:rPr lang="en-GB" dirty="0" smtClean="0"/>
              <a:t>All good critical essays have a structure to them.</a:t>
            </a:r>
          </a:p>
          <a:p>
            <a:endParaRPr lang="en-GB" dirty="0"/>
          </a:p>
          <a:p>
            <a:r>
              <a:rPr lang="en-GB" dirty="0" smtClean="0"/>
              <a:t>Understanding what goes in to a critical essay is vital to ensure our work has quality and depth.</a:t>
            </a:r>
          </a:p>
          <a:p>
            <a:endParaRPr lang="en-GB" dirty="0"/>
          </a:p>
          <a:p>
            <a:r>
              <a:rPr lang="en-GB" dirty="0" smtClean="0"/>
              <a:t>We will use the PEE format as a guide</a:t>
            </a:r>
          </a:p>
          <a:p>
            <a:endParaRPr lang="en-GB" dirty="0"/>
          </a:p>
          <a:p>
            <a:pPr marL="0" indent="0">
              <a:buNone/>
            </a:pPr>
            <a:r>
              <a:rPr lang="en-GB" dirty="0" smtClean="0"/>
              <a:t>			- Point</a:t>
            </a:r>
          </a:p>
          <a:p>
            <a:pPr marL="0" indent="0">
              <a:buNone/>
            </a:pPr>
            <a:r>
              <a:rPr lang="en-GB" dirty="0"/>
              <a:t>	</a:t>
            </a:r>
            <a:r>
              <a:rPr lang="en-GB" dirty="0" smtClean="0"/>
              <a:t>		- Evidence</a:t>
            </a:r>
          </a:p>
          <a:p>
            <a:pPr marL="0" indent="0">
              <a:buNone/>
            </a:pPr>
            <a:r>
              <a:rPr lang="en-GB" dirty="0"/>
              <a:t>	</a:t>
            </a:r>
            <a:r>
              <a:rPr lang="en-GB" dirty="0" smtClean="0"/>
              <a:t>		- Evaluation (analysis)</a:t>
            </a:r>
            <a:endParaRPr lang="en-GB" dirty="0"/>
          </a:p>
        </p:txBody>
      </p:sp>
    </p:spTree>
    <p:extLst>
      <p:ext uri="{BB962C8B-B14F-4D97-AF65-F5344CB8AC3E}">
        <p14:creationId xmlns:p14="http://schemas.microsoft.com/office/powerpoint/2010/main" val="400766576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6" name="Rectangle 2"/>
          <p:cNvSpPr>
            <a:spLocks noGrp="1"/>
          </p:cNvSpPr>
          <p:nvPr>
            <p:ph type="title"/>
          </p:nvPr>
        </p:nvSpPr>
        <p:spPr>
          <a:xfrm>
            <a:off x="1042988" y="188913"/>
            <a:ext cx="7124700" cy="492125"/>
          </a:xfrm>
        </p:spPr>
        <p:txBody>
          <a:bodyPr>
            <a:normAutofit fontScale="90000"/>
          </a:bodyPr>
          <a:lstStyle/>
          <a:p>
            <a:pPr algn="ctr"/>
            <a:r>
              <a:rPr lang="en-GB" smtClean="0"/>
              <a:t>Introduction</a:t>
            </a:r>
          </a:p>
        </p:txBody>
      </p:sp>
      <p:sp>
        <p:nvSpPr>
          <p:cNvPr id="72707" name="Rectangle 3"/>
          <p:cNvSpPr>
            <a:spLocks noGrp="1"/>
          </p:cNvSpPr>
          <p:nvPr>
            <p:ph type="body" idx="1"/>
          </p:nvPr>
        </p:nvSpPr>
        <p:spPr>
          <a:xfrm>
            <a:off x="457200" y="1124744"/>
            <a:ext cx="7467600" cy="5349208"/>
          </a:xfrm>
        </p:spPr>
        <p:txBody>
          <a:bodyPr>
            <a:normAutofit/>
          </a:bodyPr>
          <a:lstStyle/>
          <a:p>
            <a:pPr>
              <a:lnSpc>
                <a:spcPct val="90000"/>
              </a:lnSpc>
            </a:pPr>
            <a:r>
              <a:rPr lang="en-GB" sz="2000" dirty="0" smtClean="0"/>
              <a:t>Start with TART</a:t>
            </a:r>
          </a:p>
          <a:p>
            <a:pPr>
              <a:lnSpc>
                <a:spcPct val="90000"/>
              </a:lnSpc>
              <a:buFont typeface="Wingdings 2" pitchFamily="18" charset="2"/>
              <a:buNone/>
            </a:pPr>
            <a:endParaRPr lang="en-GB" sz="2000" dirty="0" smtClean="0"/>
          </a:p>
          <a:p>
            <a:pPr>
              <a:lnSpc>
                <a:spcPct val="90000"/>
              </a:lnSpc>
            </a:pPr>
            <a:r>
              <a:rPr lang="en-GB" sz="2000" dirty="0" smtClean="0"/>
              <a:t>(Title, Author, Refer to Task)</a:t>
            </a:r>
          </a:p>
          <a:p>
            <a:pPr>
              <a:lnSpc>
                <a:spcPct val="90000"/>
              </a:lnSpc>
              <a:buFont typeface="Wingdings 2" pitchFamily="18" charset="2"/>
              <a:buNone/>
            </a:pPr>
            <a:endParaRPr lang="en-GB" sz="2000" dirty="0" smtClean="0"/>
          </a:p>
          <a:p>
            <a:pPr>
              <a:lnSpc>
                <a:spcPct val="90000"/>
              </a:lnSpc>
            </a:pPr>
            <a:r>
              <a:rPr lang="en-GB" sz="2000" i="1" dirty="0" smtClean="0"/>
              <a:t>E.g.</a:t>
            </a:r>
          </a:p>
          <a:p>
            <a:pPr>
              <a:lnSpc>
                <a:spcPct val="90000"/>
              </a:lnSpc>
              <a:buFont typeface="Wingdings 2" pitchFamily="18" charset="2"/>
              <a:buNone/>
            </a:pPr>
            <a:r>
              <a:rPr lang="en-GB" sz="2000" i="1" dirty="0" smtClean="0"/>
              <a:t>	 </a:t>
            </a:r>
            <a:r>
              <a:rPr lang="en-GB" sz="2000" i="1" dirty="0" err="1" smtClean="0"/>
              <a:t>Slumdog</a:t>
            </a:r>
            <a:r>
              <a:rPr lang="en-GB" sz="2000" i="1" dirty="0" smtClean="0"/>
              <a:t> Millionaire, directed by Danny Boyle, is a film which explores Jamal Malik’s life from his childhood in the slums of Bombay, to present day where he is poised to win the prize on Who Wants to Be A Millionaire? The director uses film techniques such as editing, sound, and </a:t>
            </a:r>
            <a:r>
              <a:rPr lang="en-GB" sz="2000" i="1" dirty="0" err="1" smtClean="0"/>
              <a:t>mise</a:t>
            </a:r>
            <a:r>
              <a:rPr lang="en-GB" sz="2000" i="1" dirty="0" smtClean="0"/>
              <a:t>-en-scene to create an exciting and satisfying ending to the movie.</a:t>
            </a:r>
          </a:p>
          <a:p>
            <a:pPr>
              <a:lnSpc>
                <a:spcPct val="90000"/>
              </a:lnSpc>
              <a:buFont typeface="Wingdings 2" pitchFamily="18" charset="2"/>
              <a:buNone/>
            </a:pPr>
            <a:endParaRPr lang="en-GB" sz="2000" i="1" dirty="0" smtClean="0"/>
          </a:p>
          <a:p>
            <a:pPr algn="ctr">
              <a:lnSpc>
                <a:spcPct val="90000"/>
              </a:lnSpc>
              <a:buFont typeface="Wingdings 2" pitchFamily="18" charset="2"/>
              <a:buNone/>
            </a:pPr>
            <a:r>
              <a:rPr lang="en-GB" sz="2000" b="1" dirty="0" smtClean="0"/>
              <a:t>Now, write your own introduction.</a:t>
            </a:r>
          </a:p>
          <a:p>
            <a:pPr>
              <a:lnSpc>
                <a:spcPct val="90000"/>
              </a:lnSpc>
              <a:buFont typeface="Wingdings 2" pitchFamily="18" charset="2"/>
              <a:buNone/>
            </a:pPr>
            <a:endParaRPr lang="en-GB" sz="2000" i="1" dirty="0" smtClean="0"/>
          </a:p>
          <a:p>
            <a:pPr algn="ctr">
              <a:lnSpc>
                <a:spcPct val="90000"/>
              </a:lnSpc>
              <a:buFont typeface="Wingdings 2" pitchFamily="18" charset="2"/>
              <a:buNone/>
            </a:pPr>
            <a:r>
              <a:rPr lang="en-GB" sz="2000" b="1" dirty="0" smtClean="0"/>
              <a:t>YOU HAVE TEN MINUTES</a:t>
            </a:r>
          </a:p>
          <a:p>
            <a:pPr>
              <a:lnSpc>
                <a:spcPct val="90000"/>
              </a:lnSpc>
              <a:buFont typeface="Wingdings 2" pitchFamily="18" charset="2"/>
              <a:buNone/>
            </a:pPr>
            <a:endParaRPr lang="en-GB" sz="2000" b="1" dirty="0" smtClean="0"/>
          </a:p>
        </p:txBody>
      </p:sp>
    </p:spTree>
    <p:extLst>
      <p:ext uri="{BB962C8B-B14F-4D97-AF65-F5344CB8AC3E}">
        <p14:creationId xmlns:p14="http://schemas.microsoft.com/office/powerpoint/2010/main" val="40390382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 calcmode="lin" valueType="num">
                                      <p:cBhvr additive="base">
                                        <p:cTn id="7" dur="500" fill="hold"/>
                                        <p:tgtEl>
                                          <p:spTgt spid="72706"/>
                                        </p:tgtEl>
                                        <p:attrNameLst>
                                          <p:attrName>ppt_x</p:attrName>
                                        </p:attrNameLst>
                                      </p:cBhvr>
                                      <p:tavLst>
                                        <p:tav tm="0">
                                          <p:val>
                                            <p:strVal val="0-#ppt_w/2"/>
                                          </p:val>
                                        </p:tav>
                                        <p:tav tm="100000">
                                          <p:val>
                                            <p:strVal val="#ppt_x"/>
                                          </p:val>
                                        </p:tav>
                                      </p:tavLst>
                                    </p:anim>
                                    <p:anim calcmode="lin" valueType="num">
                                      <p:cBhvr additive="base">
                                        <p:cTn id="8" dur="500" fill="hold"/>
                                        <p:tgtEl>
                                          <p:spTgt spid="7270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72707">
                                            <p:txEl>
                                              <p:pRg st="0" end="0"/>
                                            </p:txEl>
                                          </p:spTgt>
                                        </p:tgtEl>
                                        <p:attrNameLst>
                                          <p:attrName>style.visibility</p:attrName>
                                        </p:attrNameLst>
                                      </p:cBhvr>
                                      <p:to>
                                        <p:strVal val="visible"/>
                                      </p:to>
                                    </p:set>
                                    <p:anim calcmode="lin" valueType="num">
                                      <p:cBhvr additive="base">
                                        <p:cTn id="13" dur="500" fill="hold"/>
                                        <p:tgtEl>
                                          <p:spTgt spid="72707">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27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72707">
                                            <p:txEl>
                                              <p:pRg st="2" end="2"/>
                                            </p:txEl>
                                          </p:spTgt>
                                        </p:tgtEl>
                                        <p:attrNameLst>
                                          <p:attrName>style.visibility</p:attrName>
                                        </p:attrNameLst>
                                      </p:cBhvr>
                                      <p:to>
                                        <p:strVal val="visible"/>
                                      </p:to>
                                    </p:set>
                                    <p:anim calcmode="lin" valueType="num">
                                      <p:cBhvr additive="base">
                                        <p:cTn id="19" dur="500" fill="hold"/>
                                        <p:tgtEl>
                                          <p:spTgt spid="72707">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270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72707">
                                            <p:txEl>
                                              <p:pRg st="4" end="4"/>
                                            </p:txEl>
                                          </p:spTgt>
                                        </p:tgtEl>
                                        <p:attrNameLst>
                                          <p:attrName>style.visibility</p:attrName>
                                        </p:attrNameLst>
                                      </p:cBhvr>
                                      <p:to>
                                        <p:strVal val="visible"/>
                                      </p:to>
                                    </p:set>
                                    <p:anim calcmode="lin" valueType="num">
                                      <p:cBhvr additive="base">
                                        <p:cTn id="25" dur="500" fill="hold"/>
                                        <p:tgtEl>
                                          <p:spTgt spid="72707">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270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6" fill="hold" grpId="0" nodeType="clickEffect">
                                  <p:stCondLst>
                                    <p:cond delay="0"/>
                                  </p:stCondLst>
                                  <p:childTnLst>
                                    <p:set>
                                      <p:cBhvr>
                                        <p:cTn id="30" dur="1" fill="hold">
                                          <p:stCondLst>
                                            <p:cond delay="0"/>
                                          </p:stCondLst>
                                        </p:cTn>
                                        <p:tgtEl>
                                          <p:spTgt spid="72707">
                                            <p:txEl>
                                              <p:pRg st="5" end="5"/>
                                            </p:txEl>
                                          </p:spTgt>
                                        </p:tgtEl>
                                        <p:attrNameLst>
                                          <p:attrName>style.visibility</p:attrName>
                                        </p:attrNameLst>
                                      </p:cBhvr>
                                      <p:to>
                                        <p:strVal val="visible"/>
                                      </p:to>
                                    </p:set>
                                    <p:anim calcmode="lin" valueType="num">
                                      <p:cBhvr additive="base">
                                        <p:cTn id="31" dur="500" fill="hold"/>
                                        <p:tgtEl>
                                          <p:spTgt spid="72707">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7270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72707">
                                            <p:txEl>
                                              <p:pRg st="7" end="7"/>
                                            </p:txEl>
                                          </p:spTgt>
                                        </p:tgtEl>
                                        <p:attrNameLst>
                                          <p:attrName>style.visibility</p:attrName>
                                        </p:attrNameLst>
                                      </p:cBhvr>
                                      <p:to>
                                        <p:strVal val="visible"/>
                                      </p:to>
                                    </p:set>
                                    <p:anim calcmode="lin" valueType="num">
                                      <p:cBhvr additive="base">
                                        <p:cTn id="37" dur="500" fill="hold"/>
                                        <p:tgtEl>
                                          <p:spTgt spid="72707">
                                            <p:txEl>
                                              <p:pRg st="7" end="7"/>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7270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6" fill="hold" grpId="0" nodeType="clickEffect">
                                  <p:stCondLst>
                                    <p:cond delay="0"/>
                                  </p:stCondLst>
                                  <p:childTnLst>
                                    <p:set>
                                      <p:cBhvr>
                                        <p:cTn id="42" dur="1" fill="hold">
                                          <p:stCondLst>
                                            <p:cond delay="0"/>
                                          </p:stCondLst>
                                        </p:cTn>
                                        <p:tgtEl>
                                          <p:spTgt spid="72707">
                                            <p:txEl>
                                              <p:pRg st="9" end="9"/>
                                            </p:txEl>
                                          </p:spTgt>
                                        </p:tgtEl>
                                        <p:attrNameLst>
                                          <p:attrName>style.visibility</p:attrName>
                                        </p:attrNameLst>
                                      </p:cBhvr>
                                      <p:to>
                                        <p:strVal val="visible"/>
                                      </p:to>
                                    </p:set>
                                    <p:anim calcmode="lin" valueType="num">
                                      <p:cBhvr additive="base">
                                        <p:cTn id="43" dur="500" fill="hold"/>
                                        <p:tgtEl>
                                          <p:spTgt spid="72707">
                                            <p:txEl>
                                              <p:pRg st="9" end="9"/>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7270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utoUpdateAnimBg="0"/>
      <p:bldP spid="72707"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2987824" y="3573016"/>
            <a:ext cx="2448272" cy="10081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pPr algn="ctr"/>
            <a:r>
              <a:rPr lang="en-GB" b="1" dirty="0" smtClean="0"/>
              <a:t>GENRE</a:t>
            </a:r>
            <a:endParaRPr lang="en-GB" b="1" dirty="0"/>
          </a:p>
        </p:txBody>
      </p:sp>
      <p:sp>
        <p:nvSpPr>
          <p:cNvPr id="3" name="Content Placeholder 2"/>
          <p:cNvSpPr>
            <a:spLocks noGrp="1"/>
          </p:cNvSpPr>
          <p:nvPr>
            <p:ph sz="quarter" idx="1"/>
          </p:nvPr>
        </p:nvSpPr>
        <p:spPr/>
        <p:txBody>
          <a:bodyPr/>
          <a:lstStyle/>
          <a:p>
            <a:pPr marL="0" indent="0">
              <a:buNone/>
            </a:pPr>
            <a:endParaRPr lang="en-GB" dirty="0" smtClean="0"/>
          </a:p>
          <a:p>
            <a:pPr marL="0" indent="0">
              <a:buNone/>
            </a:pPr>
            <a:endParaRPr lang="en-GB" dirty="0"/>
          </a:p>
          <a:p>
            <a:pPr marL="0" indent="0">
              <a:buNone/>
            </a:pPr>
            <a:endParaRPr lang="en-GB" dirty="0" smtClean="0"/>
          </a:p>
          <a:p>
            <a:pPr marL="0" indent="0">
              <a:buNone/>
            </a:pPr>
            <a:endParaRPr lang="en-GB" dirty="0"/>
          </a:p>
          <a:p>
            <a:pPr marL="0" indent="0">
              <a:buNone/>
            </a:pPr>
            <a:endParaRPr lang="en-GB" dirty="0" smtClean="0"/>
          </a:p>
          <a:p>
            <a:pPr marL="0" indent="0" algn="ctr">
              <a:buNone/>
            </a:pPr>
            <a:r>
              <a:rPr lang="en-GB" dirty="0" smtClean="0"/>
              <a:t>HORROR</a:t>
            </a:r>
            <a:endParaRPr lang="en-GB" dirty="0"/>
          </a:p>
        </p:txBody>
      </p:sp>
    </p:spTree>
    <p:extLst>
      <p:ext uri="{BB962C8B-B14F-4D97-AF65-F5344CB8AC3E}">
        <p14:creationId xmlns:p14="http://schemas.microsoft.com/office/powerpoint/2010/main" val="22125953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4" name="Rectangle 2"/>
          <p:cNvSpPr>
            <a:spLocks noGrp="1"/>
          </p:cNvSpPr>
          <p:nvPr>
            <p:ph type="title"/>
          </p:nvPr>
        </p:nvSpPr>
        <p:spPr>
          <a:xfrm>
            <a:off x="1009650" y="892175"/>
            <a:ext cx="7124700" cy="492125"/>
          </a:xfrm>
        </p:spPr>
        <p:txBody>
          <a:bodyPr>
            <a:normAutofit fontScale="90000"/>
          </a:bodyPr>
          <a:lstStyle/>
          <a:p>
            <a:pPr algn="ctr"/>
            <a:r>
              <a:rPr lang="en-GB" smtClean="0"/>
              <a:t>Point</a:t>
            </a:r>
          </a:p>
        </p:txBody>
      </p:sp>
      <p:sp>
        <p:nvSpPr>
          <p:cNvPr id="64515" name="Rectangle 3"/>
          <p:cNvSpPr>
            <a:spLocks noGrp="1"/>
          </p:cNvSpPr>
          <p:nvPr>
            <p:ph type="body" idx="1"/>
          </p:nvPr>
        </p:nvSpPr>
        <p:spPr>
          <a:xfrm>
            <a:off x="971550" y="1844675"/>
            <a:ext cx="7124700" cy="4052888"/>
          </a:xfrm>
        </p:spPr>
        <p:txBody>
          <a:bodyPr>
            <a:noAutofit/>
          </a:bodyPr>
          <a:lstStyle/>
          <a:p>
            <a:r>
              <a:rPr lang="en-GB" dirty="0" smtClean="0"/>
              <a:t>The Point is simply what each paragraph is about- you make a main point in every paragraph you write. This is usually the TOPIC SENTENCE you use.</a:t>
            </a:r>
          </a:p>
          <a:p>
            <a:endParaRPr lang="en-GB" dirty="0" smtClean="0"/>
          </a:p>
          <a:p>
            <a:r>
              <a:rPr lang="en-GB" dirty="0" smtClean="0"/>
              <a:t>Do not signpost your paragraph e.g. do not say “I am going to talk about”</a:t>
            </a:r>
          </a:p>
          <a:p>
            <a:endParaRPr lang="en-GB" dirty="0" smtClean="0"/>
          </a:p>
          <a:p>
            <a:pPr>
              <a:buFont typeface="Wingdings 2" pitchFamily="18" charset="2"/>
              <a:buNone/>
            </a:pPr>
            <a:r>
              <a:rPr lang="en-GB" i="1" dirty="0" smtClean="0"/>
              <a:t>E.g. </a:t>
            </a:r>
            <a:r>
              <a:rPr lang="en-GB" b="1" i="1" dirty="0" smtClean="0"/>
              <a:t>The director uses EDITING at the end of the film to create tension and excitement.</a:t>
            </a:r>
            <a:endParaRPr lang="en-GB" dirty="0" smtClean="0"/>
          </a:p>
        </p:txBody>
      </p:sp>
    </p:spTree>
    <p:extLst>
      <p:ext uri="{BB962C8B-B14F-4D97-AF65-F5344CB8AC3E}">
        <p14:creationId xmlns:p14="http://schemas.microsoft.com/office/powerpoint/2010/main" val="41087293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451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64515">
                                            <p:txEl>
                                              <p:pRg st="0" end="0"/>
                                            </p:txEl>
                                          </p:spTgt>
                                        </p:tgtEl>
                                        <p:attrNameLst>
                                          <p:attrName>style.visibility</p:attrName>
                                        </p:attrNameLst>
                                      </p:cBhvr>
                                      <p:to>
                                        <p:strVal val="visible"/>
                                      </p:to>
                                    </p:set>
                                    <p:anim calcmode="lin" valueType="num">
                                      <p:cBhvr additive="base">
                                        <p:cTn id="11" dur="500" fill="hold"/>
                                        <p:tgtEl>
                                          <p:spTgt spid="64515">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451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4515">
                                            <p:txEl>
                                              <p:pRg st="2" end="2"/>
                                            </p:txEl>
                                          </p:spTgt>
                                        </p:tgtEl>
                                        <p:attrNameLst>
                                          <p:attrName>style.visibility</p:attrName>
                                        </p:attrNameLst>
                                      </p:cBhvr>
                                      <p:to>
                                        <p:strVal val="visible"/>
                                      </p:to>
                                    </p:set>
                                    <p:anim calcmode="lin" valueType="num">
                                      <p:cBhvr additive="base">
                                        <p:cTn id="17" dur="500" fill="hold"/>
                                        <p:tgtEl>
                                          <p:spTgt spid="64515">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451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4515">
                                            <p:txEl>
                                              <p:pRg st="4" end="4"/>
                                            </p:txEl>
                                          </p:spTgt>
                                        </p:tgtEl>
                                        <p:attrNameLst>
                                          <p:attrName>style.visibility</p:attrName>
                                        </p:attrNameLst>
                                      </p:cBhvr>
                                      <p:to>
                                        <p:strVal val="visible"/>
                                      </p:to>
                                    </p:set>
                                    <p:anim calcmode="lin" valueType="num">
                                      <p:cBhvr additive="base">
                                        <p:cTn id="23" dur="500" fill="hold"/>
                                        <p:tgtEl>
                                          <p:spTgt spid="64515">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64515">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autoUpdateAnimBg="0"/>
      <p:bldP spid="64515" grpId="0" build="p" autoUpdateAnimBg="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p:cNvSpPr>
          <p:nvPr>
            <p:ph type="title"/>
          </p:nvPr>
        </p:nvSpPr>
        <p:spPr/>
        <p:txBody>
          <a:bodyPr/>
          <a:lstStyle/>
          <a:p>
            <a:pPr algn="ctr"/>
            <a:r>
              <a:rPr lang="en-GB" b="1" smtClean="0"/>
              <a:t>What is a TOPIC SENTENCE?</a:t>
            </a:r>
          </a:p>
        </p:txBody>
      </p:sp>
      <p:sp>
        <p:nvSpPr>
          <p:cNvPr id="103427" name="Rectangle 3"/>
          <p:cNvSpPr>
            <a:spLocks noGrp="1"/>
          </p:cNvSpPr>
          <p:nvPr>
            <p:ph type="body" idx="1"/>
          </p:nvPr>
        </p:nvSpPr>
        <p:spPr/>
        <p:txBody>
          <a:bodyPr/>
          <a:lstStyle/>
          <a:p>
            <a:pPr>
              <a:buFont typeface="Wingdings 2" pitchFamily="18" charset="2"/>
              <a:buNone/>
            </a:pPr>
            <a:endParaRPr lang="en-GB" sz="2400" dirty="0" smtClean="0"/>
          </a:p>
          <a:p>
            <a:pPr>
              <a:buFont typeface="Wingdings 2" pitchFamily="18" charset="2"/>
              <a:buNone/>
            </a:pPr>
            <a:endParaRPr lang="en-GB" dirty="0"/>
          </a:p>
          <a:p>
            <a:pPr>
              <a:buFont typeface="Wingdings 2" pitchFamily="18" charset="2"/>
              <a:buNone/>
            </a:pPr>
            <a:r>
              <a:rPr lang="en-GB" dirty="0" smtClean="0"/>
              <a:t>This is basically a sentence that introduces</a:t>
            </a:r>
          </a:p>
          <a:p>
            <a:pPr>
              <a:buFont typeface="Wingdings 2" pitchFamily="18" charset="2"/>
              <a:buNone/>
            </a:pPr>
            <a:r>
              <a:rPr lang="en-GB" dirty="0" smtClean="0"/>
              <a:t>what the paragraph is going to be about.</a:t>
            </a:r>
          </a:p>
          <a:p>
            <a:pPr>
              <a:buFont typeface="Wingdings 2" pitchFamily="18" charset="2"/>
              <a:buNone/>
            </a:pPr>
            <a:endParaRPr lang="en-GB" dirty="0" smtClean="0"/>
          </a:p>
          <a:p>
            <a:pPr>
              <a:buFont typeface="Wingdings 2" pitchFamily="18" charset="2"/>
              <a:buNone/>
            </a:pPr>
            <a:r>
              <a:rPr lang="en-GB" dirty="0" smtClean="0"/>
              <a:t>e.g. </a:t>
            </a:r>
            <a:r>
              <a:rPr lang="en-GB" b="1" i="1" dirty="0"/>
              <a:t>The director uses EDITING at the end of the film to create tension and </a:t>
            </a:r>
            <a:r>
              <a:rPr lang="en-GB" b="1" i="1" dirty="0" smtClean="0"/>
              <a:t>excitement.</a:t>
            </a:r>
            <a:endParaRPr lang="en-GB" dirty="0" smtClean="0"/>
          </a:p>
        </p:txBody>
      </p:sp>
    </p:spTree>
    <p:extLst>
      <p:ext uri="{BB962C8B-B14F-4D97-AF65-F5344CB8AC3E}">
        <p14:creationId xmlns:p14="http://schemas.microsoft.com/office/powerpoint/2010/main" val="3169411014"/>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Topic Sentences</a:t>
            </a:r>
            <a:endParaRPr lang="en-GB" dirty="0"/>
          </a:p>
        </p:txBody>
      </p:sp>
      <p:sp>
        <p:nvSpPr>
          <p:cNvPr id="3" name="Content Placeholder 2"/>
          <p:cNvSpPr>
            <a:spLocks noGrp="1"/>
          </p:cNvSpPr>
          <p:nvPr>
            <p:ph sz="quarter" idx="1"/>
          </p:nvPr>
        </p:nvSpPr>
        <p:spPr/>
        <p:txBody>
          <a:bodyPr/>
          <a:lstStyle/>
          <a:p>
            <a:pPr marL="0" indent="0">
              <a:buNone/>
            </a:pPr>
            <a:endParaRPr lang="en-GB" dirty="0"/>
          </a:p>
          <a:p>
            <a:r>
              <a:rPr lang="en-GB" dirty="0" smtClean="0"/>
              <a:t>All TOPIC SENTENCES should make some reference to the essay question.</a:t>
            </a:r>
          </a:p>
          <a:p>
            <a:endParaRPr lang="en-GB" dirty="0"/>
          </a:p>
          <a:p>
            <a:r>
              <a:rPr lang="en-GB" dirty="0" smtClean="0"/>
              <a:t>A good way to do this is through the KEY WORDS we extract from the essay question.</a:t>
            </a:r>
          </a:p>
          <a:p>
            <a:endParaRPr lang="en-GB" dirty="0"/>
          </a:p>
          <a:p>
            <a:r>
              <a:rPr lang="en-GB" dirty="0" smtClean="0"/>
              <a:t>Look at the following essay questions and topic sentences and see if you can match them up.</a:t>
            </a:r>
            <a:endParaRPr lang="en-GB" dirty="0"/>
          </a:p>
        </p:txBody>
      </p:sp>
    </p:spTree>
    <p:extLst>
      <p:ext uri="{BB962C8B-B14F-4D97-AF65-F5344CB8AC3E}">
        <p14:creationId xmlns:p14="http://schemas.microsoft.com/office/powerpoint/2010/main" val="702716256"/>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Referencing the question</a:t>
            </a:r>
            <a:endParaRPr lang="en-GB" dirty="0"/>
          </a:p>
        </p:txBody>
      </p:sp>
      <p:sp>
        <p:nvSpPr>
          <p:cNvPr id="3" name="Content Placeholder 2"/>
          <p:cNvSpPr>
            <a:spLocks noGrp="1"/>
          </p:cNvSpPr>
          <p:nvPr>
            <p:ph sz="quarter" idx="1"/>
          </p:nvPr>
        </p:nvSpPr>
        <p:spPr/>
        <p:txBody>
          <a:bodyPr/>
          <a:lstStyle/>
          <a:p>
            <a:r>
              <a:rPr lang="en-GB" dirty="0" smtClean="0"/>
              <a:t>A reader should be able to guess what the essay question is simply by looking at your essay.</a:t>
            </a:r>
          </a:p>
          <a:p>
            <a:endParaRPr lang="en-GB" dirty="0"/>
          </a:p>
          <a:p>
            <a:r>
              <a:rPr lang="en-GB" dirty="0" smtClean="0"/>
              <a:t>It is VITAL that you ensure you refer to the question throughout – this is the only way you will be sure that you have actually answered the question!</a:t>
            </a:r>
          </a:p>
          <a:p>
            <a:endParaRPr lang="en-GB" dirty="0"/>
          </a:p>
          <a:p>
            <a:r>
              <a:rPr lang="en-GB" dirty="0" smtClean="0"/>
              <a:t>Look at the paragraphs on the sheets and discuss in pairs what you think the essay question could be.</a:t>
            </a:r>
            <a:endParaRPr lang="en-GB" dirty="0"/>
          </a:p>
        </p:txBody>
      </p:sp>
    </p:spTree>
    <p:extLst>
      <p:ext uri="{BB962C8B-B14F-4D97-AF65-F5344CB8AC3E}">
        <p14:creationId xmlns:p14="http://schemas.microsoft.com/office/powerpoint/2010/main" val="3135407463"/>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2" name="Rectangle 2"/>
          <p:cNvSpPr>
            <a:spLocks noGrp="1"/>
          </p:cNvSpPr>
          <p:nvPr>
            <p:ph type="title"/>
          </p:nvPr>
        </p:nvSpPr>
        <p:spPr>
          <a:xfrm>
            <a:off x="1042988" y="404813"/>
            <a:ext cx="7124700" cy="492125"/>
          </a:xfrm>
        </p:spPr>
        <p:txBody>
          <a:bodyPr>
            <a:normAutofit fontScale="90000"/>
          </a:bodyPr>
          <a:lstStyle/>
          <a:p>
            <a:pPr algn="ctr"/>
            <a:r>
              <a:rPr lang="en-GB" smtClean="0"/>
              <a:t>Evidence</a:t>
            </a:r>
          </a:p>
        </p:txBody>
      </p:sp>
      <p:sp>
        <p:nvSpPr>
          <p:cNvPr id="66563" name="Rectangle 3"/>
          <p:cNvSpPr>
            <a:spLocks noGrp="1"/>
          </p:cNvSpPr>
          <p:nvPr>
            <p:ph type="body" idx="1"/>
          </p:nvPr>
        </p:nvSpPr>
        <p:spPr>
          <a:xfrm>
            <a:off x="971550" y="1124744"/>
            <a:ext cx="7162800" cy="5472607"/>
          </a:xfrm>
        </p:spPr>
        <p:txBody>
          <a:bodyPr>
            <a:normAutofit fontScale="92500" lnSpcReduction="10000"/>
          </a:bodyPr>
          <a:lstStyle/>
          <a:p>
            <a:pPr>
              <a:lnSpc>
                <a:spcPct val="90000"/>
              </a:lnSpc>
            </a:pPr>
            <a:r>
              <a:rPr lang="en-GB" dirty="0" smtClean="0"/>
              <a:t>The evidence is the description of the shot or scene that you have to back up your point (if you were writing about a novel or poem, it would be a quotation)</a:t>
            </a:r>
          </a:p>
          <a:p>
            <a:pPr>
              <a:lnSpc>
                <a:spcPct val="90000"/>
              </a:lnSpc>
              <a:buFont typeface="Wingdings 2" pitchFamily="18" charset="2"/>
              <a:buNone/>
            </a:pPr>
            <a:endParaRPr lang="en-GB" dirty="0" smtClean="0"/>
          </a:p>
          <a:p>
            <a:pPr>
              <a:lnSpc>
                <a:spcPct val="90000"/>
              </a:lnSpc>
            </a:pPr>
            <a:r>
              <a:rPr lang="en-GB" dirty="0" smtClean="0"/>
              <a:t>It is important that you pick a shot or scene that you can explain and evaluate</a:t>
            </a:r>
          </a:p>
          <a:p>
            <a:pPr>
              <a:lnSpc>
                <a:spcPct val="90000"/>
              </a:lnSpc>
              <a:buFont typeface="Wingdings 2" pitchFamily="18" charset="2"/>
              <a:buNone/>
            </a:pPr>
            <a:endParaRPr lang="en-GB" dirty="0" smtClean="0"/>
          </a:p>
          <a:p>
            <a:pPr>
              <a:lnSpc>
                <a:spcPct val="90000"/>
              </a:lnSpc>
            </a:pPr>
            <a:r>
              <a:rPr lang="en-GB" dirty="0" smtClean="0"/>
              <a:t>Make sure there is enough information in each shot or scene that you pick</a:t>
            </a:r>
          </a:p>
          <a:p>
            <a:pPr>
              <a:lnSpc>
                <a:spcPct val="90000"/>
              </a:lnSpc>
            </a:pPr>
            <a:endParaRPr lang="en-GB" dirty="0" smtClean="0"/>
          </a:p>
          <a:p>
            <a:pPr>
              <a:lnSpc>
                <a:spcPct val="90000"/>
              </a:lnSpc>
              <a:buFont typeface="Wingdings 2" pitchFamily="18" charset="2"/>
              <a:buNone/>
            </a:pPr>
            <a:r>
              <a:rPr lang="en-GB" dirty="0" smtClean="0"/>
              <a:t>e.g. </a:t>
            </a:r>
            <a:r>
              <a:rPr lang="en-GB" i="1" dirty="0" smtClean="0"/>
              <a:t>As we approach the climax of the film, the length of the scenes and shots become shorter and shorter, moving quickly between Jamal in the </a:t>
            </a:r>
            <a:r>
              <a:rPr lang="en-GB" i="1" dirty="0" err="1" smtClean="0"/>
              <a:t>gameshow</a:t>
            </a:r>
            <a:r>
              <a:rPr lang="en-GB" i="1" dirty="0" smtClean="0"/>
              <a:t> studio, </a:t>
            </a:r>
            <a:r>
              <a:rPr lang="en-GB" i="1" dirty="0" err="1" smtClean="0"/>
              <a:t>Latika</a:t>
            </a:r>
            <a:r>
              <a:rPr lang="en-GB" i="1" dirty="0" smtClean="0"/>
              <a:t> running through the streets, and </a:t>
            </a:r>
            <a:r>
              <a:rPr lang="en-GB" i="1" dirty="0" err="1" smtClean="0"/>
              <a:t>Salim</a:t>
            </a:r>
            <a:r>
              <a:rPr lang="en-GB" i="1" dirty="0" smtClean="0"/>
              <a:t> filling the bathtub with money, preparing to kill his boss.</a:t>
            </a:r>
          </a:p>
          <a:p>
            <a:pPr>
              <a:lnSpc>
                <a:spcPct val="90000"/>
              </a:lnSpc>
              <a:buFont typeface="Wingdings 2" pitchFamily="18" charset="2"/>
              <a:buNone/>
            </a:pPr>
            <a:endParaRPr lang="en-GB" sz="2000" dirty="0" smtClean="0"/>
          </a:p>
          <a:p>
            <a:pPr>
              <a:lnSpc>
                <a:spcPct val="90000"/>
              </a:lnSpc>
            </a:pPr>
            <a:endParaRPr lang="en-GB" sz="2000" dirty="0" smtClean="0"/>
          </a:p>
        </p:txBody>
      </p:sp>
    </p:spTree>
    <p:extLst>
      <p:ext uri="{BB962C8B-B14F-4D97-AF65-F5344CB8AC3E}">
        <p14:creationId xmlns:p14="http://schemas.microsoft.com/office/powerpoint/2010/main" val="40770710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656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66563">
                                            <p:txEl>
                                              <p:pRg st="0" end="0"/>
                                            </p:txEl>
                                          </p:spTgt>
                                        </p:tgtEl>
                                        <p:attrNameLst>
                                          <p:attrName>style.visibility</p:attrName>
                                        </p:attrNameLst>
                                      </p:cBhvr>
                                      <p:to>
                                        <p:strVal val="visible"/>
                                      </p:to>
                                    </p:set>
                                    <p:anim calcmode="lin" valueType="num">
                                      <p:cBhvr additive="base">
                                        <p:cTn id="11" dur="500" fill="hold"/>
                                        <p:tgtEl>
                                          <p:spTgt spid="66563">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65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6563">
                                            <p:txEl>
                                              <p:pRg st="2" end="2"/>
                                            </p:txEl>
                                          </p:spTgt>
                                        </p:tgtEl>
                                        <p:attrNameLst>
                                          <p:attrName>style.visibility</p:attrName>
                                        </p:attrNameLst>
                                      </p:cBhvr>
                                      <p:to>
                                        <p:strVal val="visible"/>
                                      </p:to>
                                    </p:set>
                                    <p:anim calcmode="lin" valueType="num">
                                      <p:cBhvr additive="base">
                                        <p:cTn id="17" dur="500" fill="hold"/>
                                        <p:tgtEl>
                                          <p:spTgt spid="66563">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656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6563">
                                            <p:txEl>
                                              <p:pRg st="4" end="4"/>
                                            </p:txEl>
                                          </p:spTgt>
                                        </p:tgtEl>
                                        <p:attrNameLst>
                                          <p:attrName>style.visibility</p:attrName>
                                        </p:attrNameLst>
                                      </p:cBhvr>
                                      <p:to>
                                        <p:strVal val="visible"/>
                                      </p:to>
                                    </p:set>
                                    <p:anim calcmode="lin" valueType="num">
                                      <p:cBhvr additive="base">
                                        <p:cTn id="23" dur="500" fill="hold"/>
                                        <p:tgtEl>
                                          <p:spTgt spid="66563">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6656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66563">
                                            <p:txEl>
                                              <p:pRg st="6" end="6"/>
                                            </p:txEl>
                                          </p:spTgt>
                                        </p:tgtEl>
                                        <p:attrNameLst>
                                          <p:attrName>style.visibility</p:attrName>
                                        </p:attrNameLst>
                                      </p:cBhvr>
                                      <p:to>
                                        <p:strVal val="visible"/>
                                      </p:to>
                                    </p:set>
                                    <p:anim calcmode="lin" valueType="num">
                                      <p:cBhvr additive="base">
                                        <p:cTn id="29" dur="500" fill="hold"/>
                                        <p:tgtEl>
                                          <p:spTgt spid="66563">
                                            <p:txEl>
                                              <p:pRg st="6" end="6"/>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6656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autoUpdateAnimBg="0"/>
      <p:bldP spid="66563" grpId="0" build="p" autoUpdateAnimBg="0"/>
    </p:bldLst>
  </p:timing>
</p:sld>
</file>

<file path=ppt/slides/slide1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6" name="Rectangle 2"/>
          <p:cNvSpPr>
            <a:spLocks noGrp="1"/>
          </p:cNvSpPr>
          <p:nvPr>
            <p:ph type="title"/>
          </p:nvPr>
        </p:nvSpPr>
        <p:spPr>
          <a:xfrm>
            <a:off x="971550" y="620713"/>
            <a:ext cx="7124700" cy="492125"/>
          </a:xfrm>
        </p:spPr>
        <p:txBody>
          <a:bodyPr>
            <a:normAutofit fontScale="90000"/>
          </a:bodyPr>
          <a:lstStyle/>
          <a:p>
            <a:pPr algn="ctr"/>
            <a:r>
              <a:rPr lang="en-GB" smtClean="0"/>
              <a:t>Evaluation</a:t>
            </a:r>
            <a:br>
              <a:rPr lang="en-GB" smtClean="0"/>
            </a:br>
            <a:r>
              <a:rPr lang="en-GB" i="1" smtClean="0"/>
              <a:t>(Analysis)</a:t>
            </a:r>
          </a:p>
        </p:txBody>
      </p:sp>
      <p:sp>
        <p:nvSpPr>
          <p:cNvPr id="67587" name="Rectangle 3"/>
          <p:cNvSpPr>
            <a:spLocks noGrp="1"/>
          </p:cNvSpPr>
          <p:nvPr>
            <p:ph type="body" idx="1"/>
          </p:nvPr>
        </p:nvSpPr>
        <p:spPr>
          <a:xfrm>
            <a:off x="1042988" y="1484313"/>
            <a:ext cx="7129462" cy="4646612"/>
          </a:xfrm>
        </p:spPr>
        <p:txBody>
          <a:bodyPr>
            <a:normAutofit/>
          </a:bodyPr>
          <a:lstStyle/>
          <a:p>
            <a:r>
              <a:rPr lang="en-GB" dirty="0" smtClean="0"/>
              <a:t>This is the chance for you to explain how the quotation backs up the point you are making</a:t>
            </a:r>
          </a:p>
          <a:p>
            <a:pPr>
              <a:buFont typeface="Wingdings 2" pitchFamily="18" charset="2"/>
              <a:buNone/>
            </a:pPr>
            <a:endParaRPr lang="en-GB" dirty="0" smtClean="0"/>
          </a:p>
          <a:p>
            <a:r>
              <a:rPr lang="en-GB" dirty="0" smtClean="0"/>
              <a:t>You need to make sure that you fully explain the quotation</a:t>
            </a:r>
          </a:p>
          <a:p>
            <a:pPr>
              <a:buFont typeface="Wingdings 2" pitchFamily="18" charset="2"/>
              <a:buNone/>
            </a:pPr>
            <a:endParaRPr lang="en-GB" dirty="0" smtClean="0"/>
          </a:p>
          <a:p>
            <a:r>
              <a:rPr lang="en-GB" dirty="0" smtClean="0"/>
              <a:t>You then need to evaluate the quotation- give your opinion on how successful it is</a:t>
            </a:r>
          </a:p>
          <a:p>
            <a:pPr>
              <a:buFont typeface="Wingdings 2" pitchFamily="18" charset="2"/>
              <a:buNone/>
            </a:pPr>
            <a:endParaRPr lang="en-GB" dirty="0" smtClean="0"/>
          </a:p>
          <a:p>
            <a:r>
              <a:rPr lang="en-GB" dirty="0" smtClean="0"/>
              <a:t>Your opinion should be implicit - do not write “I think”</a:t>
            </a:r>
          </a:p>
        </p:txBody>
      </p:sp>
    </p:spTree>
    <p:extLst>
      <p:ext uri="{BB962C8B-B14F-4D97-AF65-F5344CB8AC3E}">
        <p14:creationId xmlns:p14="http://schemas.microsoft.com/office/powerpoint/2010/main" val="2210508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758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67587">
                                            <p:txEl>
                                              <p:pRg st="0" end="0"/>
                                            </p:txEl>
                                          </p:spTgt>
                                        </p:tgtEl>
                                        <p:attrNameLst>
                                          <p:attrName>style.visibility</p:attrName>
                                        </p:attrNameLst>
                                      </p:cBhvr>
                                      <p:to>
                                        <p:strVal val="visible"/>
                                      </p:to>
                                    </p:set>
                                    <p:anim calcmode="lin" valueType="num">
                                      <p:cBhvr additive="base">
                                        <p:cTn id="11" dur="500" fill="hold"/>
                                        <p:tgtEl>
                                          <p:spTgt spid="67587">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758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7587">
                                            <p:txEl>
                                              <p:pRg st="2" end="2"/>
                                            </p:txEl>
                                          </p:spTgt>
                                        </p:tgtEl>
                                        <p:attrNameLst>
                                          <p:attrName>style.visibility</p:attrName>
                                        </p:attrNameLst>
                                      </p:cBhvr>
                                      <p:to>
                                        <p:strVal val="visible"/>
                                      </p:to>
                                    </p:set>
                                    <p:anim calcmode="lin" valueType="num">
                                      <p:cBhvr additive="base">
                                        <p:cTn id="17" dur="500" fill="hold"/>
                                        <p:tgtEl>
                                          <p:spTgt spid="67587">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758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7587">
                                            <p:txEl>
                                              <p:pRg st="4" end="4"/>
                                            </p:txEl>
                                          </p:spTgt>
                                        </p:tgtEl>
                                        <p:attrNameLst>
                                          <p:attrName>style.visibility</p:attrName>
                                        </p:attrNameLst>
                                      </p:cBhvr>
                                      <p:to>
                                        <p:strVal val="visible"/>
                                      </p:to>
                                    </p:set>
                                    <p:anim calcmode="lin" valueType="num">
                                      <p:cBhvr additive="base">
                                        <p:cTn id="23" dur="500" fill="hold"/>
                                        <p:tgtEl>
                                          <p:spTgt spid="67587">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6758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67587">
                                            <p:txEl>
                                              <p:pRg st="6" end="6"/>
                                            </p:txEl>
                                          </p:spTgt>
                                        </p:tgtEl>
                                        <p:attrNameLst>
                                          <p:attrName>style.visibility</p:attrName>
                                        </p:attrNameLst>
                                      </p:cBhvr>
                                      <p:to>
                                        <p:strVal val="visible"/>
                                      </p:to>
                                    </p:set>
                                    <p:anim calcmode="lin" valueType="num">
                                      <p:cBhvr additive="base">
                                        <p:cTn id="29" dur="500" fill="hold"/>
                                        <p:tgtEl>
                                          <p:spTgt spid="67587">
                                            <p:txEl>
                                              <p:pRg st="6" end="6"/>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67587">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autoUpdateAnimBg="0"/>
      <p:bldP spid="67587" grpId="0" build="p" autoUpdateAnimBg="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title"/>
          </p:nvPr>
        </p:nvSpPr>
        <p:spPr>
          <a:xfrm>
            <a:off x="971550" y="333375"/>
            <a:ext cx="7124700" cy="1295400"/>
          </a:xfrm>
        </p:spPr>
        <p:txBody>
          <a:bodyPr/>
          <a:lstStyle/>
          <a:p>
            <a:pPr algn="ctr"/>
            <a:r>
              <a:rPr lang="en-GB" smtClean="0"/>
              <a:t>Explain/ Evaluate</a:t>
            </a:r>
            <a:br>
              <a:rPr lang="en-GB" smtClean="0"/>
            </a:br>
            <a:r>
              <a:rPr lang="en-GB" smtClean="0"/>
              <a:t>(Analysis)</a:t>
            </a:r>
          </a:p>
        </p:txBody>
      </p:sp>
      <p:sp>
        <p:nvSpPr>
          <p:cNvPr id="74754" name="Content Placeholder 2"/>
          <p:cNvSpPr>
            <a:spLocks noGrp="1"/>
          </p:cNvSpPr>
          <p:nvPr>
            <p:ph idx="1"/>
          </p:nvPr>
        </p:nvSpPr>
        <p:spPr>
          <a:xfrm>
            <a:off x="323850" y="1484313"/>
            <a:ext cx="7920558" cy="5113337"/>
          </a:xfrm>
        </p:spPr>
        <p:txBody>
          <a:bodyPr>
            <a:normAutofit fontScale="92500" lnSpcReduction="10000"/>
          </a:bodyPr>
          <a:lstStyle/>
          <a:p>
            <a:pPr>
              <a:buFont typeface="Wingdings 2" pitchFamily="18" charset="2"/>
              <a:buNone/>
            </a:pPr>
            <a:endParaRPr lang="en-GB" sz="2000" i="1" dirty="0" smtClean="0"/>
          </a:p>
          <a:p>
            <a:pPr>
              <a:buFont typeface="Wingdings 2" pitchFamily="18" charset="2"/>
              <a:buNone/>
            </a:pPr>
            <a:endParaRPr lang="en-GB" i="1" dirty="0"/>
          </a:p>
          <a:p>
            <a:pPr>
              <a:lnSpc>
                <a:spcPct val="90000"/>
              </a:lnSpc>
              <a:buFont typeface="Wingdings 2" pitchFamily="18" charset="2"/>
              <a:buNone/>
            </a:pPr>
            <a:r>
              <a:rPr lang="en-GB" i="1" dirty="0" smtClean="0"/>
              <a:t>e.g. </a:t>
            </a:r>
            <a:r>
              <a:rPr lang="en-GB" i="1" dirty="0"/>
              <a:t>As we approach the climax of the film, the length of the scenes and shots become shorter and shorter, moving quickly between Jamal in the </a:t>
            </a:r>
            <a:r>
              <a:rPr lang="en-GB" i="1" dirty="0" err="1"/>
              <a:t>gameshow</a:t>
            </a:r>
            <a:r>
              <a:rPr lang="en-GB" i="1" dirty="0"/>
              <a:t> studio, </a:t>
            </a:r>
            <a:r>
              <a:rPr lang="en-GB" i="1" dirty="0" err="1"/>
              <a:t>Latika</a:t>
            </a:r>
            <a:r>
              <a:rPr lang="en-GB" i="1" dirty="0"/>
              <a:t> running through the streets, and </a:t>
            </a:r>
            <a:r>
              <a:rPr lang="en-GB" i="1" dirty="0" err="1"/>
              <a:t>Salim</a:t>
            </a:r>
            <a:r>
              <a:rPr lang="en-GB" i="1" dirty="0"/>
              <a:t> filling the bathtub with money, preparing to kill his boss.</a:t>
            </a:r>
          </a:p>
          <a:p>
            <a:pPr>
              <a:buFont typeface="Wingdings 2" pitchFamily="18" charset="2"/>
              <a:buNone/>
            </a:pPr>
            <a:endParaRPr lang="en-GB" b="1" dirty="0" smtClean="0"/>
          </a:p>
          <a:p>
            <a:pPr>
              <a:buFont typeface="Wingdings 2" pitchFamily="18" charset="2"/>
              <a:buNone/>
            </a:pPr>
            <a:r>
              <a:rPr lang="en-GB" b="1" dirty="0"/>
              <a:t>	</a:t>
            </a:r>
            <a:r>
              <a:rPr lang="en-GB" b="1" dirty="0" smtClean="0"/>
              <a:t>In these scenes , the length of the shots and quick movement between scenes reflect the fast pace and excitement at this stage of the film. The director’s use of this technique engages us as an audience, and highlights the tension as we reach the end of the movie.</a:t>
            </a:r>
          </a:p>
          <a:p>
            <a:pPr>
              <a:buFont typeface="Wingdings 2" pitchFamily="18" charset="2"/>
              <a:buNone/>
            </a:pPr>
            <a:r>
              <a:rPr lang="en-GB" dirty="0" smtClean="0"/>
              <a:t>	</a:t>
            </a:r>
          </a:p>
        </p:txBody>
      </p:sp>
    </p:spTree>
    <p:extLst>
      <p:ext uri="{BB962C8B-B14F-4D97-AF65-F5344CB8AC3E}">
        <p14:creationId xmlns:p14="http://schemas.microsoft.com/office/powerpoint/2010/main" val="2165170434"/>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Putting P + E + E Together</a:t>
            </a:r>
            <a:endParaRPr lang="en-GB" dirty="0"/>
          </a:p>
        </p:txBody>
      </p:sp>
      <p:sp>
        <p:nvSpPr>
          <p:cNvPr id="3" name="Content Placeholder 2"/>
          <p:cNvSpPr>
            <a:spLocks noGrp="1"/>
          </p:cNvSpPr>
          <p:nvPr>
            <p:ph sz="quarter" idx="1"/>
          </p:nvPr>
        </p:nvSpPr>
        <p:spPr>
          <a:xfrm>
            <a:off x="457200" y="1600200"/>
            <a:ext cx="7931224" cy="4873752"/>
          </a:xfrm>
        </p:spPr>
        <p:txBody>
          <a:bodyPr>
            <a:normAutofit fontScale="85000" lnSpcReduction="20000"/>
          </a:bodyPr>
          <a:lstStyle/>
          <a:p>
            <a:pPr marL="0" indent="0">
              <a:buNone/>
            </a:pPr>
            <a:r>
              <a:rPr lang="en-GB" b="1" dirty="0" smtClean="0"/>
              <a:t>P:</a:t>
            </a:r>
            <a:r>
              <a:rPr lang="en-GB" dirty="0" smtClean="0"/>
              <a:t>	</a:t>
            </a:r>
          </a:p>
          <a:p>
            <a:pPr marL="0" indent="0">
              <a:buNone/>
            </a:pPr>
            <a:r>
              <a:rPr lang="en-GB" b="1" i="1" dirty="0" smtClean="0"/>
              <a:t>The </a:t>
            </a:r>
            <a:r>
              <a:rPr lang="en-GB" b="1" i="1" dirty="0"/>
              <a:t>director uses </a:t>
            </a:r>
            <a:r>
              <a:rPr lang="en-GB" b="1" i="1" dirty="0" smtClean="0"/>
              <a:t>editing </a:t>
            </a:r>
            <a:r>
              <a:rPr lang="en-GB" b="1" i="1" dirty="0"/>
              <a:t>at the end of </a:t>
            </a:r>
            <a:r>
              <a:rPr lang="en-GB" b="1" i="1" dirty="0" smtClean="0"/>
              <a:t>the </a:t>
            </a:r>
            <a:r>
              <a:rPr lang="en-GB" b="1" i="1" dirty="0"/>
              <a:t>film to create tension and excitement</a:t>
            </a:r>
            <a:r>
              <a:rPr lang="en-GB" b="1" i="1" dirty="0" smtClean="0"/>
              <a:t>.</a:t>
            </a:r>
          </a:p>
          <a:p>
            <a:pPr marL="0" indent="0">
              <a:buNone/>
            </a:pPr>
            <a:endParaRPr lang="en-GB" b="1" i="1" dirty="0"/>
          </a:p>
          <a:p>
            <a:pPr marL="0" indent="0">
              <a:buNone/>
            </a:pPr>
            <a:r>
              <a:rPr lang="en-GB" b="1" dirty="0" smtClean="0"/>
              <a:t>E:	</a:t>
            </a:r>
          </a:p>
          <a:p>
            <a:pPr marL="0" indent="0">
              <a:buNone/>
            </a:pPr>
            <a:r>
              <a:rPr lang="en-GB" b="1" i="1" dirty="0" smtClean="0"/>
              <a:t>As </a:t>
            </a:r>
            <a:r>
              <a:rPr lang="en-GB" b="1" i="1" dirty="0"/>
              <a:t>we approach the </a:t>
            </a:r>
            <a:r>
              <a:rPr lang="en-GB" b="1" i="1" dirty="0" smtClean="0"/>
              <a:t>climax, </a:t>
            </a:r>
            <a:r>
              <a:rPr lang="en-GB" b="1" i="1" dirty="0"/>
              <a:t>the length </a:t>
            </a:r>
            <a:r>
              <a:rPr lang="en-GB" b="1" i="1" dirty="0" smtClean="0"/>
              <a:t>of the </a:t>
            </a:r>
            <a:r>
              <a:rPr lang="en-GB" b="1" i="1" dirty="0"/>
              <a:t>scenes and shots become shorter and </a:t>
            </a:r>
            <a:r>
              <a:rPr lang="en-GB" b="1" i="1" dirty="0" smtClean="0"/>
              <a:t>shorter</a:t>
            </a:r>
            <a:r>
              <a:rPr lang="en-GB" b="1" i="1" dirty="0"/>
              <a:t>, moving quickly between Jamal in the </a:t>
            </a:r>
            <a:r>
              <a:rPr lang="en-GB" b="1" i="1" dirty="0" err="1" smtClean="0"/>
              <a:t>gameshow</a:t>
            </a:r>
            <a:r>
              <a:rPr lang="en-GB" b="1" i="1" dirty="0" smtClean="0"/>
              <a:t> </a:t>
            </a:r>
            <a:r>
              <a:rPr lang="en-GB" b="1" i="1" dirty="0"/>
              <a:t>studio, </a:t>
            </a:r>
            <a:r>
              <a:rPr lang="en-GB" b="1" i="1" dirty="0" err="1"/>
              <a:t>Latika</a:t>
            </a:r>
            <a:r>
              <a:rPr lang="en-GB" b="1" i="1" dirty="0"/>
              <a:t> running through the </a:t>
            </a:r>
            <a:r>
              <a:rPr lang="en-GB" b="1" i="1" dirty="0" smtClean="0"/>
              <a:t>streets</a:t>
            </a:r>
            <a:r>
              <a:rPr lang="en-GB" b="1" i="1" dirty="0"/>
              <a:t>, and </a:t>
            </a:r>
            <a:r>
              <a:rPr lang="en-GB" b="1" i="1" dirty="0" err="1"/>
              <a:t>Salim</a:t>
            </a:r>
            <a:r>
              <a:rPr lang="en-GB" b="1" i="1" dirty="0"/>
              <a:t> filling the bathtub with </a:t>
            </a:r>
            <a:r>
              <a:rPr lang="en-GB" b="1" i="1" dirty="0" smtClean="0"/>
              <a:t>money</a:t>
            </a:r>
            <a:r>
              <a:rPr lang="en-GB" b="1" i="1" dirty="0"/>
              <a:t>, preparing to kill his boss</a:t>
            </a:r>
            <a:r>
              <a:rPr lang="en-GB" b="1" i="1" dirty="0" smtClean="0"/>
              <a:t>.</a:t>
            </a:r>
          </a:p>
          <a:p>
            <a:pPr marL="0" indent="0">
              <a:buNone/>
            </a:pPr>
            <a:endParaRPr lang="en-GB" i="1" dirty="0"/>
          </a:p>
          <a:p>
            <a:pPr marL="0" indent="0">
              <a:buNone/>
            </a:pPr>
            <a:r>
              <a:rPr lang="en-GB" b="1" dirty="0" smtClean="0"/>
              <a:t>E:	</a:t>
            </a:r>
          </a:p>
          <a:p>
            <a:pPr marL="0" indent="0">
              <a:buNone/>
            </a:pPr>
            <a:r>
              <a:rPr lang="en-GB" b="1" i="1" dirty="0" smtClean="0"/>
              <a:t>In </a:t>
            </a:r>
            <a:r>
              <a:rPr lang="en-GB" b="1" i="1" dirty="0"/>
              <a:t>these </a:t>
            </a:r>
            <a:r>
              <a:rPr lang="en-GB" b="1" i="1" dirty="0" smtClean="0"/>
              <a:t>scenes, </a:t>
            </a:r>
            <a:r>
              <a:rPr lang="en-GB" b="1" i="1" dirty="0"/>
              <a:t>the length of the shots and quick movement between scenes reflect the fast pace and excitement at this stage of the film. The director’s use of this technique engages us as an audience, and highlights the tension as we reach the end of the movie.</a:t>
            </a:r>
          </a:p>
          <a:p>
            <a:pPr marL="0" indent="0">
              <a:buNone/>
            </a:pPr>
            <a:endParaRPr lang="en-GB" b="1" dirty="0"/>
          </a:p>
          <a:p>
            <a:pPr marL="0" indent="0">
              <a:buNone/>
            </a:pPr>
            <a:endParaRPr lang="en-GB" dirty="0"/>
          </a:p>
          <a:p>
            <a:pPr marL="0" indent="0">
              <a:buNone/>
            </a:pPr>
            <a:endParaRPr lang="en-GB" dirty="0"/>
          </a:p>
        </p:txBody>
      </p:sp>
    </p:spTree>
    <p:extLst>
      <p:ext uri="{BB962C8B-B14F-4D97-AF65-F5344CB8AC3E}">
        <p14:creationId xmlns:p14="http://schemas.microsoft.com/office/powerpoint/2010/main" val="507955234"/>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Essay Plans</a:t>
            </a:r>
            <a:endParaRPr lang="en-GB" dirty="0"/>
          </a:p>
        </p:txBody>
      </p:sp>
      <p:sp>
        <p:nvSpPr>
          <p:cNvPr id="3" name="Content Placeholder 2"/>
          <p:cNvSpPr>
            <a:spLocks noGrp="1"/>
          </p:cNvSpPr>
          <p:nvPr>
            <p:ph sz="quarter" idx="1"/>
          </p:nvPr>
        </p:nvSpPr>
        <p:spPr/>
        <p:txBody>
          <a:bodyPr/>
          <a:lstStyle/>
          <a:p>
            <a:endParaRPr lang="en-GB" dirty="0" smtClean="0"/>
          </a:p>
          <a:p>
            <a:r>
              <a:rPr lang="en-GB" dirty="0" smtClean="0"/>
              <a:t>A good critical essay needs a good plan.</a:t>
            </a:r>
          </a:p>
          <a:p>
            <a:endParaRPr lang="en-GB" dirty="0"/>
          </a:p>
          <a:p>
            <a:r>
              <a:rPr lang="en-GB" dirty="0" smtClean="0"/>
              <a:t>This allows us to lay out our evidence and analysis clearly before we begin writing.</a:t>
            </a:r>
          </a:p>
          <a:p>
            <a:endParaRPr lang="en-GB" dirty="0"/>
          </a:p>
          <a:p>
            <a:r>
              <a:rPr lang="en-GB" dirty="0" smtClean="0"/>
              <a:t>Using the Essay Plan work sheets, develop your own essay plan, which includes:</a:t>
            </a:r>
          </a:p>
          <a:p>
            <a:pPr marL="0" indent="0">
              <a:buNone/>
            </a:pPr>
            <a:r>
              <a:rPr lang="en-GB" dirty="0"/>
              <a:t>	</a:t>
            </a:r>
            <a:r>
              <a:rPr lang="en-GB" dirty="0" smtClean="0"/>
              <a:t>		- TOPIC SENTENCES</a:t>
            </a:r>
          </a:p>
          <a:p>
            <a:pPr marL="0" indent="0">
              <a:buNone/>
            </a:pPr>
            <a:r>
              <a:rPr lang="en-GB" dirty="0"/>
              <a:t>	</a:t>
            </a:r>
            <a:r>
              <a:rPr lang="en-GB" dirty="0" smtClean="0"/>
              <a:t>		- EVIDENCE</a:t>
            </a:r>
          </a:p>
          <a:p>
            <a:pPr marL="0" indent="0">
              <a:buNone/>
            </a:pPr>
            <a:r>
              <a:rPr lang="en-GB" dirty="0"/>
              <a:t>	</a:t>
            </a:r>
            <a:r>
              <a:rPr lang="en-GB" dirty="0" smtClean="0"/>
              <a:t>		- EVALUATION (analysis)</a:t>
            </a:r>
            <a:endParaRPr lang="en-GB" dirty="0"/>
          </a:p>
        </p:txBody>
      </p:sp>
    </p:spTree>
    <p:extLst>
      <p:ext uri="{BB962C8B-B14F-4D97-AF65-F5344CB8AC3E}">
        <p14:creationId xmlns:p14="http://schemas.microsoft.com/office/powerpoint/2010/main" val="2429525343"/>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31224" cy="1143000"/>
          </a:xfrm>
        </p:spPr>
        <p:txBody>
          <a:bodyPr/>
          <a:lstStyle/>
          <a:p>
            <a:pPr algn="ctr"/>
            <a:r>
              <a:rPr lang="en-GB" dirty="0" smtClean="0"/>
              <a:t>Success Criteria</a:t>
            </a:r>
            <a:endParaRPr lang="en-GB" dirty="0"/>
          </a:p>
        </p:txBody>
      </p:sp>
      <p:sp>
        <p:nvSpPr>
          <p:cNvPr id="3" name="Content Placeholder 2"/>
          <p:cNvSpPr>
            <a:spLocks noGrp="1"/>
          </p:cNvSpPr>
          <p:nvPr>
            <p:ph idx="1"/>
          </p:nvPr>
        </p:nvSpPr>
        <p:spPr>
          <a:xfrm>
            <a:off x="683568" y="1844824"/>
            <a:ext cx="7543800" cy="4327376"/>
          </a:xfrm>
        </p:spPr>
        <p:txBody>
          <a:bodyPr/>
          <a:lstStyle/>
          <a:p>
            <a:r>
              <a:rPr lang="en-GB" dirty="0" smtClean="0"/>
              <a:t>Shows thorough knowledge of the text throughout.</a:t>
            </a:r>
          </a:p>
          <a:p>
            <a:endParaRPr lang="en-GB" dirty="0"/>
          </a:p>
          <a:p>
            <a:r>
              <a:rPr lang="en-GB" dirty="0" smtClean="0"/>
              <a:t>Shows awareness of film techniques through analysis.</a:t>
            </a:r>
          </a:p>
          <a:p>
            <a:endParaRPr lang="en-GB" dirty="0"/>
          </a:p>
          <a:p>
            <a:r>
              <a:rPr lang="en-GB" dirty="0" smtClean="0"/>
              <a:t>Confident and accurate use of language.</a:t>
            </a:r>
          </a:p>
          <a:p>
            <a:endParaRPr lang="en-GB" dirty="0"/>
          </a:p>
          <a:p>
            <a:r>
              <a:rPr lang="en-GB" dirty="0" smtClean="0"/>
              <a:t>Able to organise and structure essay well, keeping it relevant to the task.</a:t>
            </a:r>
            <a:endParaRPr lang="en-GB" dirty="0"/>
          </a:p>
        </p:txBody>
      </p:sp>
    </p:spTree>
    <p:extLst>
      <p:ext uri="{BB962C8B-B14F-4D97-AF65-F5344CB8AC3E}">
        <p14:creationId xmlns:p14="http://schemas.microsoft.com/office/powerpoint/2010/main" val="27019830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en-GB" sz="3600" b="1" dirty="0" smtClean="0"/>
              <a:t>Genre</a:t>
            </a:r>
            <a:endParaRPr lang="en-GB" sz="3600" b="1" dirty="0"/>
          </a:p>
        </p:txBody>
      </p:sp>
      <p:sp>
        <p:nvSpPr>
          <p:cNvPr id="3" name="Content Placeholder 2"/>
          <p:cNvSpPr>
            <a:spLocks noGrp="1"/>
          </p:cNvSpPr>
          <p:nvPr>
            <p:ph sz="quarter" idx="1"/>
          </p:nvPr>
        </p:nvSpPr>
        <p:spPr/>
        <p:txBody>
          <a:bodyPr>
            <a:normAutofit/>
          </a:bodyPr>
          <a:lstStyle/>
          <a:p>
            <a:r>
              <a:rPr lang="en-GB" dirty="0" smtClean="0"/>
              <a:t>Work in pairs to make mind maps of the following film genres:</a:t>
            </a:r>
          </a:p>
          <a:p>
            <a:pPr lvl="5"/>
            <a:endParaRPr lang="en-GB" sz="2400" dirty="0"/>
          </a:p>
          <a:p>
            <a:pPr lvl="5"/>
            <a:r>
              <a:rPr lang="en-GB" sz="2400" dirty="0" smtClean="0"/>
              <a:t>COMEDY</a:t>
            </a:r>
          </a:p>
          <a:p>
            <a:pPr lvl="5"/>
            <a:r>
              <a:rPr lang="en-GB" sz="2400" dirty="0" smtClean="0"/>
              <a:t>SCI-FI</a:t>
            </a:r>
          </a:p>
          <a:p>
            <a:pPr lvl="5"/>
            <a:r>
              <a:rPr lang="en-GB" sz="2400" dirty="0" smtClean="0"/>
              <a:t>ROMANCE</a:t>
            </a:r>
          </a:p>
          <a:p>
            <a:pPr lvl="5"/>
            <a:r>
              <a:rPr lang="en-GB" sz="2400" dirty="0" smtClean="0"/>
              <a:t>ACTION</a:t>
            </a:r>
          </a:p>
          <a:p>
            <a:pPr lvl="5"/>
            <a:endParaRPr lang="en-GB" sz="2400" dirty="0"/>
          </a:p>
          <a:p>
            <a:pPr lvl="0">
              <a:buClr>
                <a:srgbClr val="FE8637"/>
              </a:buClr>
            </a:pPr>
            <a:r>
              <a:rPr lang="en-GB" dirty="0" smtClean="0">
                <a:solidFill>
                  <a:prstClr val="black"/>
                </a:solidFill>
              </a:rPr>
              <a:t>Think about the CHARACTERISTICS which make up each genre of film</a:t>
            </a:r>
            <a:endParaRPr lang="en-GB" dirty="0">
              <a:solidFill>
                <a:prstClr val="black"/>
              </a:solidFill>
            </a:endParaRPr>
          </a:p>
          <a:p>
            <a:pPr lvl="5"/>
            <a:endParaRPr lang="en-GB" sz="2400" dirty="0" smtClean="0"/>
          </a:p>
        </p:txBody>
      </p:sp>
    </p:spTree>
    <p:extLst>
      <p:ext uri="{BB962C8B-B14F-4D97-AF65-F5344CB8AC3E}">
        <p14:creationId xmlns:p14="http://schemas.microsoft.com/office/powerpoint/2010/main" val="392347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a:spLocks noGrp="1"/>
          </p:cNvSpPr>
          <p:nvPr>
            <p:ph type="title"/>
          </p:nvPr>
        </p:nvSpPr>
        <p:spPr/>
        <p:txBody>
          <a:bodyPr/>
          <a:lstStyle/>
          <a:p>
            <a:pPr algn="ctr"/>
            <a:r>
              <a:rPr lang="en-GB" dirty="0" smtClean="0"/>
              <a:t>Learning Intentions</a:t>
            </a:r>
          </a:p>
        </p:txBody>
      </p:sp>
      <p:sp>
        <p:nvSpPr>
          <p:cNvPr id="3" name="Content Placeholder 2"/>
          <p:cNvSpPr>
            <a:spLocks noGrp="1"/>
          </p:cNvSpPr>
          <p:nvPr>
            <p:ph idx="1"/>
          </p:nvPr>
        </p:nvSpPr>
        <p:spPr/>
        <p:txBody>
          <a:bodyPr/>
          <a:lstStyle/>
          <a:p>
            <a:pPr>
              <a:defRPr/>
            </a:pPr>
            <a:endParaRPr lang="en-GB" dirty="0" smtClean="0"/>
          </a:p>
          <a:p>
            <a:pPr>
              <a:defRPr/>
            </a:pPr>
            <a:endParaRPr lang="en-GB" dirty="0"/>
          </a:p>
          <a:p>
            <a:pPr>
              <a:defRPr/>
            </a:pPr>
            <a:r>
              <a:rPr lang="en-GB" dirty="0" smtClean="0"/>
              <a:t>Recap the success criteria for the essay</a:t>
            </a:r>
          </a:p>
          <a:p>
            <a:pPr>
              <a:defRPr/>
            </a:pPr>
            <a:r>
              <a:rPr lang="en-GB" dirty="0" smtClean="0"/>
              <a:t>Peer </a:t>
            </a:r>
            <a:r>
              <a:rPr lang="en-GB" dirty="0" smtClean="0"/>
              <a:t>evaluate your partner’s essay</a:t>
            </a:r>
          </a:p>
          <a:p>
            <a:pPr>
              <a:defRPr/>
            </a:pPr>
            <a:r>
              <a:rPr lang="en-GB" dirty="0" smtClean="0"/>
              <a:t>Reflect on your own essay</a:t>
            </a:r>
            <a:endParaRPr lang="en-GB" dirty="0"/>
          </a:p>
        </p:txBody>
      </p:sp>
    </p:spTree>
    <p:extLst>
      <p:ext uri="{BB962C8B-B14F-4D97-AF65-F5344CB8AC3E}">
        <p14:creationId xmlns:p14="http://schemas.microsoft.com/office/powerpoint/2010/main" val="107763825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2"/>
          <p:cNvSpPr>
            <a:spLocks noGrp="1"/>
          </p:cNvSpPr>
          <p:nvPr>
            <p:ph type="title"/>
          </p:nvPr>
        </p:nvSpPr>
        <p:spPr>
          <a:xfrm>
            <a:off x="971550" y="188913"/>
            <a:ext cx="7124700" cy="923925"/>
          </a:xfrm>
        </p:spPr>
        <p:txBody>
          <a:bodyPr/>
          <a:lstStyle/>
          <a:p>
            <a:pPr algn="ctr"/>
            <a:endParaRPr lang="en-GB" dirty="0" smtClean="0"/>
          </a:p>
        </p:txBody>
      </p:sp>
      <p:sp>
        <p:nvSpPr>
          <p:cNvPr id="87042" name="Rectangle 3"/>
          <p:cNvSpPr>
            <a:spLocks noGrp="1"/>
          </p:cNvSpPr>
          <p:nvPr>
            <p:ph type="body" idx="1"/>
          </p:nvPr>
        </p:nvSpPr>
        <p:spPr>
          <a:xfrm>
            <a:off x="179512" y="1243708"/>
            <a:ext cx="3490912" cy="4681537"/>
          </a:xfrm>
        </p:spPr>
        <p:txBody>
          <a:bodyPr/>
          <a:lstStyle/>
          <a:p>
            <a:pPr>
              <a:buFont typeface="Wingdings 2" pitchFamily="18" charset="2"/>
              <a:buNone/>
            </a:pPr>
            <a:r>
              <a:rPr lang="en-GB" sz="2000" b="1" u="sng" dirty="0" smtClean="0"/>
              <a:t>INTRODUCTION:</a:t>
            </a:r>
          </a:p>
          <a:p>
            <a:pPr>
              <a:buFont typeface="Wingdings 2" pitchFamily="18" charset="2"/>
              <a:buNone/>
            </a:pPr>
            <a:endParaRPr lang="en-GB" sz="2000" b="1" u="sng" dirty="0" smtClean="0"/>
          </a:p>
          <a:p>
            <a:r>
              <a:rPr lang="en-GB" sz="2000" b="1" dirty="0" smtClean="0"/>
              <a:t>Get straight to the point!</a:t>
            </a:r>
          </a:p>
          <a:p>
            <a:r>
              <a:rPr lang="en-GB" sz="2000" b="1" dirty="0" smtClean="0"/>
              <a:t>Indicate the ideas you will write about</a:t>
            </a:r>
          </a:p>
          <a:p>
            <a:r>
              <a:rPr lang="en-GB" sz="2000" b="1" dirty="0" smtClean="0"/>
              <a:t>Identify the techniques you will write about </a:t>
            </a:r>
          </a:p>
          <a:p>
            <a:r>
              <a:rPr lang="en-GB" sz="2000" b="1" dirty="0" smtClean="0"/>
              <a:t>Make clear your point of view</a:t>
            </a:r>
          </a:p>
        </p:txBody>
      </p:sp>
      <p:sp>
        <p:nvSpPr>
          <p:cNvPr id="87043" name="Text Box 4"/>
          <p:cNvSpPr txBox="1">
            <a:spLocks noChangeArrowheads="1"/>
          </p:cNvSpPr>
          <p:nvPr/>
        </p:nvSpPr>
        <p:spPr bwMode="auto">
          <a:xfrm>
            <a:off x="4984750" y="1720850"/>
            <a:ext cx="3187700" cy="366713"/>
          </a:xfrm>
          <a:prstGeom prst="rect">
            <a:avLst/>
          </a:prstGeom>
          <a:noFill/>
          <a:ln w="9525">
            <a:noFill/>
            <a:miter lim="800000"/>
            <a:headEnd/>
            <a:tailEnd/>
          </a:ln>
        </p:spPr>
        <p:txBody>
          <a:bodyPr>
            <a:spAutoFit/>
          </a:bodyPr>
          <a:lstStyle/>
          <a:p>
            <a:endParaRPr lang="en-GB"/>
          </a:p>
        </p:txBody>
      </p:sp>
      <p:sp>
        <p:nvSpPr>
          <p:cNvPr id="87044" name="Rectangle 5"/>
          <p:cNvSpPr>
            <a:spLocks noChangeArrowheads="1"/>
          </p:cNvSpPr>
          <p:nvPr/>
        </p:nvSpPr>
        <p:spPr bwMode="auto">
          <a:xfrm>
            <a:off x="3707904" y="1243708"/>
            <a:ext cx="4896544" cy="4555093"/>
          </a:xfrm>
          <a:prstGeom prst="rect">
            <a:avLst/>
          </a:prstGeom>
          <a:noFill/>
          <a:ln w="9525">
            <a:noFill/>
            <a:miter lim="800000"/>
            <a:headEnd/>
            <a:tailEnd/>
          </a:ln>
        </p:spPr>
        <p:txBody>
          <a:bodyPr wrap="square">
            <a:spAutoFit/>
          </a:bodyPr>
          <a:lstStyle/>
          <a:p>
            <a:r>
              <a:rPr lang="en-GB" sz="2000" b="1" u="sng" dirty="0"/>
              <a:t>PARAGRAPHS:</a:t>
            </a:r>
          </a:p>
          <a:p>
            <a:endParaRPr lang="en-GB" b="1" u="sng" dirty="0"/>
          </a:p>
          <a:p>
            <a:pPr>
              <a:buFontTx/>
              <a:buChar char="•"/>
            </a:pPr>
            <a:r>
              <a:rPr lang="en-GB" b="1" dirty="0"/>
              <a:t>Get straight to the point in your Topic Sentence! </a:t>
            </a:r>
            <a:endParaRPr lang="en-GB" b="1" dirty="0" smtClean="0"/>
          </a:p>
          <a:p>
            <a:endParaRPr lang="en-GB" b="1" i="1" dirty="0"/>
          </a:p>
          <a:p>
            <a:pPr>
              <a:buFontTx/>
              <a:buChar char="•"/>
            </a:pPr>
            <a:r>
              <a:rPr lang="en-GB" b="1" dirty="0"/>
              <a:t>Show your knowledge of the text </a:t>
            </a:r>
          </a:p>
          <a:p>
            <a:endParaRPr lang="en-GB" b="1" dirty="0"/>
          </a:p>
          <a:p>
            <a:pPr>
              <a:buFontTx/>
              <a:buChar char="•"/>
            </a:pPr>
            <a:r>
              <a:rPr lang="en-GB" b="1" dirty="0"/>
              <a:t>Identify the techniques you will write about </a:t>
            </a:r>
          </a:p>
          <a:p>
            <a:endParaRPr lang="en-GB" b="1" dirty="0"/>
          </a:p>
          <a:p>
            <a:pPr>
              <a:buFontTx/>
              <a:buChar char="•"/>
            </a:pPr>
            <a:r>
              <a:rPr lang="en-GB" b="1" dirty="0"/>
              <a:t>Analyse your </a:t>
            </a:r>
            <a:r>
              <a:rPr lang="en-GB" b="1" dirty="0" smtClean="0"/>
              <a:t>scene/shot </a:t>
            </a:r>
            <a:r>
              <a:rPr lang="en-GB" b="1" dirty="0"/>
              <a:t>well</a:t>
            </a:r>
          </a:p>
          <a:p>
            <a:endParaRPr lang="en-GB" b="1" dirty="0"/>
          </a:p>
          <a:p>
            <a:pPr>
              <a:buFontTx/>
              <a:buChar char="•"/>
            </a:pPr>
            <a:r>
              <a:rPr lang="en-GB" b="1" dirty="0"/>
              <a:t>Make clear your point of view</a:t>
            </a:r>
          </a:p>
          <a:p>
            <a:endParaRPr lang="en-GB" b="1" u="sng" dirty="0"/>
          </a:p>
          <a:p>
            <a:pPr>
              <a:buFontTx/>
              <a:buChar char="•"/>
            </a:pPr>
            <a:r>
              <a:rPr lang="en-GB" b="1" u="sng" dirty="0"/>
              <a:t>Keep the question in mind – refer back to the task</a:t>
            </a:r>
          </a:p>
        </p:txBody>
      </p:sp>
    </p:spTree>
    <p:extLst>
      <p:ext uri="{BB962C8B-B14F-4D97-AF65-F5344CB8AC3E}">
        <p14:creationId xmlns:p14="http://schemas.microsoft.com/office/powerpoint/2010/main" val="3543581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0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704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704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704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704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704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7044">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7044">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7044">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7044">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1" nodeType="clickEffect">
                                  <p:stCondLst>
                                    <p:cond delay="0"/>
                                  </p:stCondLst>
                                  <p:childTnLst>
                                    <p:set>
                                      <p:cBhvr>
                                        <p:cTn id="46" dur="1" fill="hold">
                                          <p:stCondLst>
                                            <p:cond delay="0"/>
                                          </p:stCondLst>
                                        </p:cTn>
                                        <p:tgtEl>
                                          <p:spTgt spid="87044">
                                            <p:txEl>
                                              <p:pRg st="0" end="0"/>
                                            </p:txEl>
                                          </p:spTgt>
                                        </p:tgtEl>
                                        <p:attrNameLst>
                                          <p:attrName>style.visibility</p:attrName>
                                        </p:attrNameLst>
                                      </p:cBhvr>
                                      <p:to>
                                        <p:strVal val="visible"/>
                                      </p:to>
                                    </p:set>
                                  </p:childTnLst>
                                </p:cTn>
                              </p:par>
                              <p:par>
                                <p:cTn id="47" presetID="1" presetClass="entr" presetSubtype="0" fill="hold" grpId="1" nodeType="withEffect">
                                  <p:stCondLst>
                                    <p:cond delay="0"/>
                                  </p:stCondLst>
                                  <p:childTnLst>
                                    <p:set>
                                      <p:cBhvr>
                                        <p:cTn id="48" dur="1" fill="hold">
                                          <p:stCondLst>
                                            <p:cond delay="0"/>
                                          </p:stCondLst>
                                        </p:cTn>
                                        <p:tgtEl>
                                          <p:spTgt spid="87044">
                                            <p:txEl>
                                              <p:pRg st="2" end="2"/>
                                            </p:txEl>
                                          </p:spTgt>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87044">
                                            <p:txEl>
                                              <p:pRg st="4" end="4"/>
                                            </p:txEl>
                                          </p:spTgt>
                                        </p:tgtEl>
                                        <p:attrNameLst>
                                          <p:attrName>style.visibility</p:attrName>
                                        </p:attrNameLst>
                                      </p:cBhvr>
                                      <p:to>
                                        <p:strVal val="visible"/>
                                      </p:to>
                                    </p:set>
                                  </p:childTnLst>
                                </p:cTn>
                              </p:par>
                              <p:par>
                                <p:cTn id="51" presetID="1" presetClass="entr" presetSubtype="0" fill="hold" grpId="1" nodeType="withEffect">
                                  <p:stCondLst>
                                    <p:cond delay="0"/>
                                  </p:stCondLst>
                                  <p:childTnLst>
                                    <p:set>
                                      <p:cBhvr>
                                        <p:cTn id="52" dur="1" fill="hold">
                                          <p:stCondLst>
                                            <p:cond delay="0"/>
                                          </p:stCondLst>
                                        </p:cTn>
                                        <p:tgtEl>
                                          <p:spTgt spid="87044">
                                            <p:txEl>
                                              <p:pRg st="8" end="8"/>
                                            </p:txEl>
                                          </p:spTgt>
                                        </p:tgtEl>
                                        <p:attrNameLst>
                                          <p:attrName>style.visibility</p:attrName>
                                        </p:attrNameLst>
                                      </p:cBhvr>
                                      <p:to>
                                        <p:strVal val="visible"/>
                                      </p:to>
                                    </p:set>
                                  </p:childTnLst>
                                </p:cTn>
                              </p:par>
                              <p:par>
                                <p:cTn id="53" presetID="1" presetClass="entr" presetSubtype="0" fill="hold" grpId="1" nodeType="withEffect">
                                  <p:stCondLst>
                                    <p:cond delay="0"/>
                                  </p:stCondLst>
                                  <p:childTnLst>
                                    <p:set>
                                      <p:cBhvr>
                                        <p:cTn id="54" dur="1" fill="hold">
                                          <p:stCondLst>
                                            <p:cond delay="0"/>
                                          </p:stCondLst>
                                        </p:cTn>
                                        <p:tgtEl>
                                          <p:spTgt spid="87044">
                                            <p:txEl>
                                              <p:pRg st="10" end="1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8704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build="p"/>
      <p:bldP spid="87044" grpId="0" build="allAtOnce"/>
      <p:bldP spid="87044" grpId="1" build="allAtOnce"/>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1"/>
          <p:cNvSpPr>
            <a:spLocks noGrp="1"/>
          </p:cNvSpPr>
          <p:nvPr>
            <p:ph type="title"/>
          </p:nvPr>
        </p:nvSpPr>
        <p:spPr/>
        <p:txBody>
          <a:bodyPr/>
          <a:lstStyle/>
          <a:p>
            <a:pPr algn="ctr"/>
            <a:r>
              <a:rPr lang="en-GB" dirty="0" smtClean="0"/>
              <a:t>Success Criteria</a:t>
            </a:r>
          </a:p>
        </p:txBody>
      </p:sp>
      <p:sp>
        <p:nvSpPr>
          <p:cNvPr id="3" name="Content Placeholder 2"/>
          <p:cNvSpPr>
            <a:spLocks noGrp="1"/>
          </p:cNvSpPr>
          <p:nvPr>
            <p:ph idx="1"/>
          </p:nvPr>
        </p:nvSpPr>
        <p:spPr>
          <a:xfrm>
            <a:off x="395288" y="1806575"/>
            <a:ext cx="8353425" cy="4052888"/>
          </a:xfrm>
        </p:spPr>
        <p:txBody>
          <a:bodyPr/>
          <a:lstStyle/>
          <a:p>
            <a:pPr algn="ctr">
              <a:defRPr/>
            </a:pPr>
            <a:r>
              <a:rPr lang="en-GB" sz="2000" b="1" dirty="0" smtClean="0"/>
              <a:t>What else makes a good essay?</a:t>
            </a:r>
          </a:p>
          <a:p>
            <a:pPr marL="0" indent="0" algn="ctr">
              <a:buFont typeface="Wingdings 2" pitchFamily="18" charset="2"/>
              <a:buNone/>
              <a:defRPr/>
            </a:pPr>
            <a:endParaRPr lang="en-GB" sz="2000" dirty="0"/>
          </a:p>
          <a:p>
            <a:pPr marL="0" indent="0">
              <a:buFont typeface="Wingdings 2" pitchFamily="18" charset="2"/>
              <a:buNone/>
              <a:defRPr/>
            </a:pPr>
            <a:r>
              <a:rPr lang="en-GB" sz="2000" dirty="0" smtClean="0"/>
              <a:t>Language		Structure		Reference to text</a:t>
            </a:r>
          </a:p>
        </p:txBody>
      </p:sp>
      <p:sp>
        <p:nvSpPr>
          <p:cNvPr id="2" name="Freeform 1"/>
          <p:cNvSpPr/>
          <p:nvPr/>
        </p:nvSpPr>
        <p:spPr>
          <a:xfrm>
            <a:off x="285750" y="3108960"/>
            <a:ext cx="68581" cy="388621"/>
          </a:xfrm>
          <a:custGeom>
            <a:avLst/>
            <a:gdLst/>
            <a:ahLst/>
            <a:cxnLst/>
            <a:rect l="0" t="0" r="0" b="0"/>
            <a:pathLst>
              <a:path w="68581" h="388621">
                <a:moveTo>
                  <a:pt x="57150" y="11430"/>
                </a:moveTo>
                <a:lnTo>
                  <a:pt x="57150" y="11430"/>
                </a:lnTo>
                <a:lnTo>
                  <a:pt x="57150" y="11430"/>
                </a:lnTo>
                <a:lnTo>
                  <a:pt x="57150" y="11430"/>
                </a:lnTo>
                <a:lnTo>
                  <a:pt x="68580" y="0"/>
                </a:lnTo>
                <a:lnTo>
                  <a:pt x="68580" y="0"/>
                </a:lnTo>
                <a:lnTo>
                  <a:pt x="68580" y="0"/>
                </a:lnTo>
                <a:lnTo>
                  <a:pt x="68580" y="0"/>
                </a:lnTo>
                <a:lnTo>
                  <a:pt x="68580" y="0"/>
                </a:lnTo>
                <a:lnTo>
                  <a:pt x="68580" y="0"/>
                </a:lnTo>
                <a:lnTo>
                  <a:pt x="68580" y="11430"/>
                </a:lnTo>
                <a:lnTo>
                  <a:pt x="57150" y="22860"/>
                </a:lnTo>
                <a:lnTo>
                  <a:pt x="57150" y="45720"/>
                </a:lnTo>
                <a:lnTo>
                  <a:pt x="57150" y="68580"/>
                </a:lnTo>
                <a:lnTo>
                  <a:pt x="45720" y="91440"/>
                </a:lnTo>
                <a:lnTo>
                  <a:pt x="34290" y="125730"/>
                </a:lnTo>
                <a:lnTo>
                  <a:pt x="34290" y="160020"/>
                </a:lnTo>
                <a:lnTo>
                  <a:pt x="22860" y="205740"/>
                </a:lnTo>
                <a:lnTo>
                  <a:pt x="11430" y="240030"/>
                </a:lnTo>
                <a:lnTo>
                  <a:pt x="11430" y="274320"/>
                </a:lnTo>
                <a:lnTo>
                  <a:pt x="11430" y="297180"/>
                </a:lnTo>
                <a:lnTo>
                  <a:pt x="11430" y="331470"/>
                </a:lnTo>
                <a:lnTo>
                  <a:pt x="11430" y="354330"/>
                </a:lnTo>
                <a:lnTo>
                  <a:pt x="0" y="365760"/>
                </a:lnTo>
                <a:lnTo>
                  <a:pt x="0" y="377190"/>
                </a:lnTo>
                <a:lnTo>
                  <a:pt x="0" y="388620"/>
                </a:lnTo>
                <a:lnTo>
                  <a:pt x="0" y="388620"/>
                </a:lnTo>
                <a:lnTo>
                  <a:pt x="0" y="388620"/>
                </a:lnTo>
                <a:lnTo>
                  <a:pt x="0" y="388620"/>
                </a:lnTo>
                <a:lnTo>
                  <a:pt x="0" y="377190"/>
                </a:lnTo>
                <a:lnTo>
                  <a:pt x="0" y="37719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 name="Freeform 3"/>
          <p:cNvSpPr/>
          <p:nvPr/>
        </p:nvSpPr>
        <p:spPr>
          <a:xfrm>
            <a:off x="331470" y="3086100"/>
            <a:ext cx="171451" cy="11431"/>
          </a:xfrm>
          <a:custGeom>
            <a:avLst/>
            <a:gdLst/>
            <a:ahLst/>
            <a:cxnLst/>
            <a:rect l="0" t="0" r="0" b="0"/>
            <a:pathLst>
              <a:path w="171451" h="11431">
                <a:moveTo>
                  <a:pt x="0" y="0"/>
                </a:moveTo>
                <a:lnTo>
                  <a:pt x="11430" y="0"/>
                </a:lnTo>
                <a:lnTo>
                  <a:pt x="11430" y="0"/>
                </a:lnTo>
                <a:lnTo>
                  <a:pt x="22860" y="0"/>
                </a:lnTo>
                <a:lnTo>
                  <a:pt x="34290" y="0"/>
                </a:lnTo>
                <a:lnTo>
                  <a:pt x="57150" y="0"/>
                </a:lnTo>
                <a:lnTo>
                  <a:pt x="80010" y="0"/>
                </a:lnTo>
                <a:lnTo>
                  <a:pt x="102870" y="0"/>
                </a:lnTo>
                <a:lnTo>
                  <a:pt x="137160" y="0"/>
                </a:lnTo>
                <a:lnTo>
                  <a:pt x="148590" y="0"/>
                </a:lnTo>
                <a:lnTo>
                  <a:pt x="160020" y="11430"/>
                </a:lnTo>
                <a:lnTo>
                  <a:pt x="171450" y="11430"/>
                </a:lnTo>
                <a:lnTo>
                  <a:pt x="171450" y="1143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 name="Freeform 4"/>
          <p:cNvSpPr/>
          <p:nvPr/>
        </p:nvSpPr>
        <p:spPr>
          <a:xfrm>
            <a:off x="320040" y="3200400"/>
            <a:ext cx="102871" cy="11431"/>
          </a:xfrm>
          <a:custGeom>
            <a:avLst/>
            <a:gdLst/>
            <a:ahLst/>
            <a:cxnLst/>
            <a:rect l="0" t="0" r="0" b="0"/>
            <a:pathLst>
              <a:path w="102871" h="11431">
                <a:moveTo>
                  <a:pt x="0" y="0"/>
                </a:moveTo>
                <a:lnTo>
                  <a:pt x="0" y="0"/>
                </a:lnTo>
                <a:lnTo>
                  <a:pt x="11430" y="11430"/>
                </a:lnTo>
                <a:lnTo>
                  <a:pt x="11430" y="11430"/>
                </a:lnTo>
                <a:lnTo>
                  <a:pt x="34290" y="11430"/>
                </a:lnTo>
                <a:lnTo>
                  <a:pt x="45720" y="11430"/>
                </a:lnTo>
                <a:lnTo>
                  <a:pt x="80010" y="11430"/>
                </a:lnTo>
                <a:lnTo>
                  <a:pt x="91440" y="11430"/>
                </a:lnTo>
                <a:lnTo>
                  <a:pt x="102870" y="11430"/>
                </a:lnTo>
                <a:lnTo>
                  <a:pt x="102870" y="1143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 name="Freeform 5"/>
          <p:cNvSpPr/>
          <p:nvPr/>
        </p:nvSpPr>
        <p:spPr>
          <a:xfrm>
            <a:off x="468630" y="3223260"/>
            <a:ext cx="160021" cy="160021"/>
          </a:xfrm>
          <a:custGeom>
            <a:avLst/>
            <a:gdLst/>
            <a:ahLst/>
            <a:cxnLst/>
            <a:rect l="0" t="0" r="0" b="0"/>
            <a:pathLst>
              <a:path w="160021" h="160021">
                <a:moveTo>
                  <a:pt x="45720" y="34290"/>
                </a:moveTo>
                <a:lnTo>
                  <a:pt x="45720" y="34290"/>
                </a:lnTo>
                <a:lnTo>
                  <a:pt x="34290" y="34290"/>
                </a:lnTo>
                <a:lnTo>
                  <a:pt x="34290" y="45720"/>
                </a:lnTo>
                <a:lnTo>
                  <a:pt x="22860" y="57150"/>
                </a:lnTo>
                <a:lnTo>
                  <a:pt x="22860" y="68580"/>
                </a:lnTo>
                <a:lnTo>
                  <a:pt x="11430" y="91440"/>
                </a:lnTo>
                <a:lnTo>
                  <a:pt x="0" y="102870"/>
                </a:lnTo>
                <a:lnTo>
                  <a:pt x="11430" y="125730"/>
                </a:lnTo>
                <a:lnTo>
                  <a:pt x="0" y="137160"/>
                </a:lnTo>
                <a:lnTo>
                  <a:pt x="11430" y="148590"/>
                </a:lnTo>
                <a:lnTo>
                  <a:pt x="22860" y="160020"/>
                </a:lnTo>
                <a:lnTo>
                  <a:pt x="22860" y="160020"/>
                </a:lnTo>
                <a:lnTo>
                  <a:pt x="45720" y="160020"/>
                </a:lnTo>
                <a:lnTo>
                  <a:pt x="68580" y="160020"/>
                </a:lnTo>
                <a:lnTo>
                  <a:pt x="80010" y="160020"/>
                </a:lnTo>
                <a:lnTo>
                  <a:pt x="102870" y="148590"/>
                </a:lnTo>
                <a:lnTo>
                  <a:pt x="114300" y="125730"/>
                </a:lnTo>
                <a:lnTo>
                  <a:pt x="137160" y="102870"/>
                </a:lnTo>
                <a:lnTo>
                  <a:pt x="148590" y="91440"/>
                </a:lnTo>
                <a:lnTo>
                  <a:pt x="160020" y="57150"/>
                </a:lnTo>
                <a:lnTo>
                  <a:pt x="160020" y="45720"/>
                </a:lnTo>
                <a:lnTo>
                  <a:pt x="160020" y="22860"/>
                </a:lnTo>
                <a:lnTo>
                  <a:pt x="160020" y="11430"/>
                </a:lnTo>
                <a:lnTo>
                  <a:pt x="148590" y="0"/>
                </a:lnTo>
                <a:lnTo>
                  <a:pt x="125730" y="0"/>
                </a:lnTo>
                <a:lnTo>
                  <a:pt x="114300" y="0"/>
                </a:lnTo>
                <a:lnTo>
                  <a:pt x="91440" y="11430"/>
                </a:lnTo>
                <a:lnTo>
                  <a:pt x="68580" y="11430"/>
                </a:lnTo>
                <a:lnTo>
                  <a:pt x="57150" y="22860"/>
                </a:lnTo>
                <a:lnTo>
                  <a:pt x="34290" y="34290"/>
                </a:lnTo>
                <a:lnTo>
                  <a:pt x="22860" y="45720"/>
                </a:lnTo>
                <a:lnTo>
                  <a:pt x="22860" y="45720"/>
                </a:lnTo>
                <a:lnTo>
                  <a:pt x="22860" y="4572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Freeform 6"/>
          <p:cNvSpPr/>
          <p:nvPr/>
        </p:nvSpPr>
        <p:spPr>
          <a:xfrm>
            <a:off x="697230" y="3211830"/>
            <a:ext cx="137161" cy="171451"/>
          </a:xfrm>
          <a:custGeom>
            <a:avLst/>
            <a:gdLst/>
            <a:ahLst/>
            <a:cxnLst/>
            <a:rect l="0" t="0" r="0" b="0"/>
            <a:pathLst>
              <a:path w="137161" h="171451">
                <a:moveTo>
                  <a:pt x="45720" y="22860"/>
                </a:moveTo>
                <a:lnTo>
                  <a:pt x="45720" y="34290"/>
                </a:lnTo>
                <a:lnTo>
                  <a:pt x="34290" y="45720"/>
                </a:lnTo>
                <a:lnTo>
                  <a:pt x="34290" y="45720"/>
                </a:lnTo>
                <a:lnTo>
                  <a:pt x="22860" y="68580"/>
                </a:lnTo>
                <a:lnTo>
                  <a:pt x="11430" y="91440"/>
                </a:lnTo>
                <a:lnTo>
                  <a:pt x="11430" y="114300"/>
                </a:lnTo>
                <a:lnTo>
                  <a:pt x="11430" y="125730"/>
                </a:lnTo>
                <a:lnTo>
                  <a:pt x="0" y="148590"/>
                </a:lnTo>
                <a:lnTo>
                  <a:pt x="0" y="160020"/>
                </a:lnTo>
                <a:lnTo>
                  <a:pt x="0" y="160020"/>
                </a:lnTo>
                <a:lnTo>
                  <a:pt x="0" y="171450"/>
                </a:lnTo>
                <a:lnTo>
                  <a:pt x="0" y="171450"/>
                </a:lnTo>
                <a:lnTo>
                  <a:pt x="0" y="171450"/>
                </a:lnTo>
                <a:lnTo>
                  <a:pt x="0" y="160020"/>
                </a:lnTo>
                <a:lnTo>
                  <a:pt x="0" y="148590"/>
                </a:lnTo>
                <a:lnTo>
                  <a:pt x="11430" y="137160"/>
                </a:lnTo>
                <a:lnTo>
                  <a:pt x="11430" y="114300"/>
                </a:lnTo>
                <a:lnTo>
                  <a:pt x="22860" y="91440"/>
                </a:lnTo>
                <a:lnTo>
                  <a:pt x="34290" y="68580"/>
                </a:lnTo>
                <a:lnTo>
                  <a:pt x="57150" y="45720"/>
                </a:lnTo>
                <a:lnTo>
                  <a:pt x="68580" y="22860"/>
                </a:lnTo>
                <a:lnTo>
                  <a:pt x="91440" y="22860"/>
                </a:lnTo>
                <a:lnTo>
                  <a:pt x="114300" y="11430"/>
                </a:lnTo>
                <a:lnTo>
                  <a:pt x="125730" y="0"/>
                </a:lnTo>
                <a:lnTo>
                  <a:pt x="137160" y="0"/>
                </a:lnTo>
                <a:lnTo>
                  <a:pt x="137160" y="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 name="Freeform 7"/>
          <p:cNvSpPr/>
          <p:nvPr/>
        </p:nvSpPr>
        <p:spPr>
          <a:xfrm>
            <a:off x="914400" y="3063240"/>
            <a:ext cx="708661" cy="400051"/>
          </a:xfrm>
          <a:custGeom>
            <a:avLst/>
            <a:gdLst/>
            <a:ahLst/>
            <a:cxnLst/>
            <a:rect l="0" t="0" r="0" b="0"/>
            <a:pathLst>
              <a:path w="708661" h="400051">
                <a:moveTo>
                  <a:pt x="11430" y="148590"/>
                </a:moveTo>
                <a:lnTo>
                  <a:pt x="11430" y="148590"/>
                </a:lnTo>
                <a:lnTo>
                  <a:pt x="11430" y="160020"/>
                </a:lnTo>
                <a:lnTo>
                  <a:pt x="11430" y="171450"/>
                </a:lnTo>
                <a:lnTo>
                  <a:pt x="11430" y="182880"/>
                </a:lnTo>
                <a:lnTo>
                  <a:pt x="11430" y="205740"/>
                </a:lnTo>
                <a:lnTo>
                  <a:pt x="11430" y="228600"/>
                </a:lnTo>
                <a:lnTo>
                  <a:pt x="11430" y="240030"/>
                </a:lnTo>
                <a:lnTo>
                  <a:pt x="0" y="262890"/>
                </a:lnTo>
                <a:lnTo>
                  <a:pt x="0" y="274320"/>
                </a:lnTo>
                <a:lnTo>
                  <a:pt x="0" y="285750"/>
                </a:lnTo>
                <a:lnTo>
                  <a:pt x="0" y="285750"/>
                </a:lnTo>
                <a:lnTo>
                  <a:pt x="0" y="285750"/>
                </a:lnTo>
                <a:lnTo>
                  <a:pt x="0" y="285750"/>
                </a:lnTo>
                <a:lnTo>
                  <a:pt x="0" y="285750"/>
                </a:lnTo>
                <a:lnTo>
                  <a:pt x="11430" y="274320"/>
                </a:lnTo>
                <a:lnTo>
                  <a:pt x="11430" y="262890"/>
                </a:lnTo>
                <a:lnTo>
                  <a:pt x="22860" y="251460"/>
                </a:lnTo>
                <a:lnTo>
                  <a:pt x="22860" y="217170"/>
                </a:lnTo>
                <a:lnTo>
                  <a:pt x="34290" y="194310"/>
                </a:lnTo>
                <a:lnTo>
                  <a:pt x="57150" y="182880"/>
                </a:lnTo>
                <a:lnTo>
                  <a:pt x="57150" y="160020"/>
                </a:lnTo>
                <a:lnTo>
                  <a:pt x="68580" y="148590"/>
                </a:lnTo>
                <a:lnTo>
                  <a:pt x="80010" y="148590"/>
                </a:lnTo>
                <a:lnTo>
                  <a:pt x="80010" y="160020"/>
                </a:lnTo>
                <a:lnTo>
                  <a:pt x="91440" y="171450"/>
                </a:lnTo>
                <a:lnTo>
                  <a:pt x="91440" y="182880"/>
                </a:lnTo>
                <a:lnTo>
                  <a:pt x="91440" y="205740"/>
                </a:lnTo>
                <a:lnTo>
                  <a:pt x="91440" y="217170"/>
                </a:lnTo>
                <a:lnTo>
                  <a:pt x="91440" y="240030"/>
                </a:lnTo>
                <a:lnTo>
                  <a:pt x="91440" y="262890"/>
                </a:lnTo>
                <a:lnTo>
                  <a:pt x="91440" y="274320"/>
                </a:lnTo>
                <a:lnTo>
                  <a:pt x="91440" y="285750"/>
                </a:lnTo>
                <a:lnTo>
                  <a:pt x="91440" y="285750"/>
                </a:lnTo>
                <a:lnTo>
                  <a:pt x="91440" y="285750"/>
                </a:lnTo>
                <a:lnTo>
                  <a:pt x="102870" y="285750"/>
                </a:lnTo>
                <a:lnTo>
                  <a:pt x="114300" y="285750"/>
                </a:lnTo>
                <a:lnTo>
                  <a:pt x="125730" y="262890"/>
                </a:lnTo>
                <a:lnTo>
                  <a:pt x="137160" y="251460"/>
                </a:lnTo>
                <a:lnTo>
                  <a:pt x="148590" y="228600"/>
                </a:lnTo>
                <a:lnTo>
                  <a:pt x="160020" y="205740"/>
                </a:lnTo>
                <a:lnTo>
                  <a:pt x="171450" y="194310"/>
                </a:lnTo>
                <a:lnTo>
                  <a:pt x="182880" y="182880"/>
                </a:lnTo>
                <a:lnTo>
                  <a:pt x="182880" y="182880"/>
                </a:lnTo>
                <a:lnTo>
                  <a:pt x="194310" y="182880"/>
                </a:lnTo>
                <a:lnTo>
                  <a:pt x="194310" y="182880"/>
                </a:lnTo>
                <a:lnTo>
                  <a:pt x="194310" y="194310"/>
                </a:lnTo>
                <a:lnTo>
                  <a:pt x="194310" y="205740"/>
                </a:lnTo>
                <a:lnTo>
                  <a:pt x="194310" y="228600"/>
                </a:lnTo>
                <a:lnTo>
                  <a:pt x="194310" y="251460"/>
                </a:lnTo>
                <a:lnTo>
                  <a:pt x="194310" y="262890"/>
                </a:lnTo>
                <a:lnTo>
                  <a:pt x="205740" y="274320"/>
                </a:lnTo>
                <a:lnTo>
                  <a:pt x="205740" y="285750"/>
                </a:lnTo>
                <a:lnTo>
                  <a:pt x="228600" y="297180"/>
                </a:lnTo>
                <a:lnTo>
                  <a:pt x="228600" y="308610"/>
                </a:lnTo>
                <a:lnTo>
                  <a:pt x="251460" y="308610"/>
                </a:lnTo>
                <a:lnTo>
                  <a:pt x="262890" y="308610"/>
                </a:lnTo>
                <a:lnTo>
                  <a:pt x="285750" y="308610"/>
                </a:lnTo>
                <a:lnTo>
                  <a:pt x="308610" y="297180"/>
                </a:lnTo>
                <a:lnTo>
                  <a:pt x="331470" y="274320"/>
                </a:lnTo>
                <a:lnTo>
                  <a:pt x="354330" y="251460"/>
                </a:lnTo>
                <a:lnTo>
                  <a:pt x="365760" y="228600"/>
                </a:lnTo>
                <a:lnTo>
                  <a:pt x="365760" y="217170"/>
                </a:lnTo>
                <a:lnTo>
                  <a:pt x="377190" y="194310"/>
                </a:lnTo>
                <a:lnTo>
                  <a:pt x="377190" y="182880"/>
                </a:lnTo>
                <a:lnTo>
                  <a:pt x="354330" y="182880"/>
                </a:lnTo>
                <a:lnTo>
                  <a:pt x="342900" y="182880"/>
                </a:lnTo>
                <a:lnTo>
                  <a:pt x="331470" y="194310"/>
                </a:lnTo>
                <a:lnTo>
                  <a:pt x="308610" y="205740"/>
                </a:lnTo>
                <a:lnTo>
                  <a:pt x="297180" y="217170"/>
                </a:lnTo>
                <a:lnTo>
                  <a:pt x="285750" y="228600"/>
                </a:lnTo>
                <a:lnTo>
                  <a:pt x="262890" y="240030"/>
                </a:lnTo>
                <a:lnTo>
                  <a:pt x="262890" y="251460"/>
                </a:lnTo>
                <a:lnTo>
                  <a:pt x="262890" y="262890"/>
                </a:lnTo>
                <a:lnTo>
                  <a:pt x="262890" y="262890"/>
                </a:lnTo>
                <a:lnTo>
                  <a:pt x="274320" y="274320"/>
                </a:lnTo>
                <a:lnTo>
                  <a:pt x="274320" y="274320"/>
                </a:lnTo>
                <a:lnTo>
                  <a:pt x="297180" y="274320"/>
                </a:lnTo>
                <a:lnTo>
                  <a:pt x="308610" y="262890"/>
                </a:lnTo>
                <a:lnTo>
                  <a:pt x="320040" y="262890"/>
                </a:lnTo>
                <a:lnTo>
                  <a:pt x="354330" y="251460"/>
                </a:lnTo>
                <a:lnTo>
                  <a:pt x="365760" y="240030"/>
                </a:lnTo>
                <a:lnTo>
                  <a:pt x="388620" y="217170"/>
                </a:lnTo>
                <a:lnTo>
                  <a:pt x="400050" y="217170"/>
                </a:lnTo>
                <a:lnTo>
                  <a:pt x="400050" y="217170"/>
                </a:lnTo>
                <a:lnTo>
                  <a:pt x="400050" y="217170"/>
                </a:lnTo>
                <a:lnTo>
                  <a:pt x="400050" y="217170"/>
                </a:lnTo>
                <a:lnTo>
                  <a:pt x="400050" y="228600"/>
                </a:lnTo>
                <a:lnTo>
                  <a:pt x="388620" y="240030"/>
                </a:lnTo>
                <a:lnTo>
                  <a:pt x="377190" y="262890"/>
                </a:lnTo>
                <a:lnTo>
                  <a:pt x="365760" y="274320"/>
                </a:lnTo>
                <a:lnTo>
                  <a:pt x="365760" y="297180"/>
                </a:lnTo>
                <a:lnTo>
                  <a:pt x="365760" y="308610"/>
                </a:lnTo>
                <a:lnTo>
                  <a:pt x="365760" y="320040"/>
                </a:lnTo>
                <a:lnTo>
                  <a:pt x="365760" y="331470"/>
                </a:lnTo>
                <a:lnTo>
                  <a:pt x="365760" y="331470"/>
                </a:lnTo>
                <a:lnTo>
                  <a:pt x="377190" y="342900"/>
                </a:lnTo>
                <a:lnTo>
                  <a:pt x="388620" y="342900"/>
                </a:lnTo>
                <a:lnTo>
                  <a:pt x="388620" y="331470"/>
                </a:lnTo>
                <a:lnTo>
                  <a:pt x="400050" y="320040"/>
                </a:lnTo>
                <a:lnTo>
                  <a:pt x="422910" y="308610"/>
                </a:lnTo>
                <a:lnTo>
                  <a:pt x="434340" y="297180"/>
                </a:lnTo>
                <a:lnTo>
                  <a:pt x="468630" y="274320"/>
                </a:lnTo>
                <a:lnTo>
                  <a:pt x="480060" y="240030"/>
                </a:lnTo>
                <a:lnTo>
                  <a:pt x="502920" y="217170"/>
                </a:lnTo>
                <a:lnTo>
                  <a:pt x="525780" y="182880"/>
                </a:lnTo>
                <a:lnTo>
                  <a:pt x="537210" y="160020"/>
                </a:lnTo>
                <a:lnTo>
                  <a:pt x="560070" y="125730"/>
                </a:lnTo>
                <a:lnTo>
                  <a:pt x="571500" y="102870"/>
                </a:lnTo>
                <a:lnTo>
                  <a:pt x="582930" y="80010"/>
                </a:lnTo>
                <a:lnTo>
                  <a:pt x="594360" y="57150"/>
                </a:lnTo>
                <a:lnTo>
                  <a:pt x="605790" y="34290"/>
                </a:lnTo>
                <a:lnTo>
                  <a:pt x="605790" y="22860"/>
                </a:lnTo>
                <a:lnTo>
                  <a:pt x="617220" y="11430"/>
                </a:lnTo>
                <a:lnTo>
                  <a:pt x="617220" y="0"/>
                </a:lnTo>
                <a:lnTo>
                  <a:pt x="617220" y="0"/>
                </a:lnTo>
                <a:lnTo>
                  <a:pt x="617220" y="0"/>
                </a:lnTo>
                <a:lnTo>
                  <a:pt x="605790" y="0"/>
                </a:lnTo>
                <a:lnTo>
                  <a:pt x="594360" y="11430"/>
                </a:lnTo>
                <a:lnTo>
                  <a:pt x="582930" y="34290"/>
                </a:lnTo>
                <a:lnTo>
                  <a:pt x="571500" y="57150"/>
                </a:lnTo>
                <a:lnTo>
                  <a:pt x="560070" y="80010"/>
                </a:lnTo>
                <a:lnTo>
                  <a:pt x="548640" y="114300"/>
                </a:lnTo>
                <a:lnTo>
                  <a:pt x="537210" y="148590"/>
                </a:lnTo>
                <a:lnTo>
                  <a:pt x="537210" y="194310"/>
                </a:lnTo>
                <a:lnTo>
                  <a:pt x="537210" y="228600"/>
                </a:lnTo>
                <a:lnTo>
                  <a:pt x="537210" y="262890"/>
                </a:lnTo>
                <a:lnTo>
                  <a:pt x="548640" y="297180"/>
                </a:lnTo>
                <a:lnTo>
                  <a:pt x="560070" y="320040"/>
                </a:lnTo>
                <a:lnTo>
                  <a:pt x="571500" y="342900"/>
                </a:lnTo>
                <a:lnTo>
                  <a:pt x="605790" y="365760"/>
                </a:lnTo>
                <a:lnTo>
                  <a:pt x="628650" y="377190"/>
                </a:lnTo>
                <a:lnTo>
                  <a:pt x="662940" y="388620"/>
                </a:lnTo>
                <a:lnTo>
                  <a:pt x="685800" y="400050"/>
                </a:lnTo>
                <a:lnTo>
                  <a:pt x="708660" y="400050"/>
                </a:lnTo>
                <a:lnTo>
                  <a:pt x="708660" y="40005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 name="Freeform 8"/>
          <p:cNvSpPr/>
          <p:nvPr/>
        </p:nvSpPr>
        <p:spPr>
          <a:xfrm>
            <a:off x="274320" y="3634740"/>
            <a:ext cx="308611" cy="422911"/>
          </a:xfrm>
          <a:custGeom>
            <a:avLst/>
            <a:gdLst/>
            <a:ahLst/>
            <a:cxnLst/>
            <a:rect l="0" t="0" r="0" b="0"/>
            <a:pathLst>
              <a:path w="308611" h="422911">
                <a:moveTo>
                  <a:pt x="0" y="68580"/>
                </a:moveTo>
                <a:lnTo>
                  <a:pt x="0" y="68580"/>
                </a:lnTo>
                <a:lnTo>
                  <a:pt x="0" y="68580"/>
                </a:lnTo>
                <a:lnTo>
                  <a:pt x="0" y="68580"/>
                </a:lnTo>
                <a:lnTo>
                  <a:pt x="0" y="68580"/>
                </a:lnTo>
                <a:lnTo>
                  <a:pt x="0" y="68580"/>
                </a:lnTo>
                <a:lnTo>
                  <a:pt x="0" y="68580"/>
                </a:lnTo>
                <a:lnTo>
                  <a:pt x="0" y="80010"/>
                </a:lnTo>
                <a:lnTo>
                  <a:pt x="0" y="91440"/>
                </a:lnTo>
                <a:lnTo>
                  <a:pt x="0" y="102870"/>
                </a:lnTo>
                <a:lnTo>
                  <a:pt x="0" y="125730"/>
                </a:lnTo>
                <a:lnTo>
                  <a:pt x="0" y="148590"/>
                </a:lnTo>
                <a:lnTo>
                  <a:pt x="0" y="182880"/>
                </a:lnTo>
                <a:lnTo>
                  <a:pt x="0" y="217170"/>
                </a:lnTo>
                <a:lnTo>
                  <a:pt x="0" y="240030"/>
                </a:lnTo>
                <a:lnTo>
                  <a:pt x="0" y="274320"/>
                </a:lnTo>
                <a:lnTo>
                  <a:pt x="0" y="308610"/>
                </a:lnTo>
                <a:lnTo>
                  <a:pt x="0" y="342900"/>
                </a:lnTo>
                <a:lnTo>
                  <a:pt x="11430" y="365760"/>
                </a:lnTo>
                <a:lnTo>
                  <a:pt x="11430" y="388620"/>
                </a:lnTo>
                <a:lnTo>
                  <a:pt x="11430" y="400050"/>
                </a:lnTo>
                <a:lnTo>
                  <a:pt x="22860" y="411480"/>
                </a:lnTo>
                <a:lnTo>
                  <a:pt x="34290" y="422910"/>
                </a:lnTo>
                <a:lnTo>
                  <a:pt x="34290" y="422910"/>
                </a:lnTo>
                <a:lnTo>
                  <a:pt x="45720" y="422910"/>
                </a:lnTo>
                <a:lnTo>
                  <a:pt x="45720" y="422910"/>
                </a:lnTo>
                <a:lnTo>
                  <a:pt x="57150" y="411480"/>
                </a:lnTo>
                <a:lnTo>
                  <a:pt x="57150" y="400050"/>
                </a:lnTo>
                <a:lnTo>
                  <a:pt x="68580" y="377190"/>
                </a:lnTo>
                <a:lnTo>
                  <a:pt x="80010" y="342900"/>
                </a:lnTo>
                <a:lnTo>
                  <a:pt x="91440" y="308610"/>
                </a:lnTo>
                <a:lnTo>
                  <a:pt x="102870" y="262890"/>
                </a:lnTo>
                <a:lnTo>
                  <a:pt x="125730" y="228600"/>
                </a:lnTo>
                <a:lnTo>
                  <a:pt x="148590" y="182880"/>
                </a:lnTo>
                <a:lnTo>
                  <a:pt x="171450" y="148590"/>
                </a:lnTo>
                <a:lnTo>
                  <a:pt x="194310" y="114300"/>
                </a:lnTo>
                <a:lnTo>
                  <a:pt x="205740" y="80010"/>
                </a:lnTo>
                <a:lnTo>
                  <a:pt x="228600" y="57150"/>
                </a:lnTo>
                <a:lnTo>
                  <a:pt x="251460" y="34290"/>
                </a:lnTo>
                <a:lnTo>
                  <a:pt x="262890" y="22860"/>
                </a:lnTo>
                <a:lnTo>
                  <a:pt x="285750" y="11430"/>
                </a:lnTo>
                <a:lnTo>
                  <a:pt x="297180" y="0"/>
                </a:lnTo>
                <a:lnTo>
                  <a:pt x="308610" y="0"/>
                </a:lnTo>
                <a:lnTo>
                  <a:pt x="308610" y="0"/>
                </a:lnTo>
                <a:lnTo>
                  <a:pt x="308610" y="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 name="Freeform 9"/>
          <p:cNvSpPr/>
          <p:nvPr/>
        </p:nvSpPr>
        <p:spPr>
          <a:xfrm>
            <a:off x="502920" y="3794760"/>
            <a:ext cx="822961" cy="571501"/>
          </a:xfrm>
          <a:custGeom>
            <a:avLst/>
            <a:gdLst/>
            <a:ahLst/>
            <a:cxnLst/>
            <a:rect l="0" t="0" r="0" b="0"/>
            <a:pathLst>
              <a:path w="822961" h="571501">
                <a:moveTo>
                  <a:pt x="114300" y="34290"/>
                </a:moveTo>
                <a:lnTo>
                  <a:pt x="114300" y="34290"/>
                </a:lnTo>
                <a:lnTo>
                  <a:pt x="102870" y="34290"/>
                </a:lnTo>
                <a:lnTo>
                  <a:pt x="102870" y="34290"/>
                </a:lnTo>
                <a:lnTo>
                  <a:pt x="102870" y="22860"/>
                </a:lnTo>
                <a:lnTo>
                  <a:pt x="102870" y="22860"/>
                </a:lnTo>
                <a:lnTo>
                  <a:pt x="91440" y="22860"/>
                </a:lnTo>
                <a:lnTo>
                  <a:pt x="91440" y="11430"/>
                </a:lnTo>
                <a:lnTo>
                  <a:pt x="80010" y="11430"/>
                </a:lnTo>
                <a:lnTo>
                  <a:pt x="68580" y="11430"/>
                </a:lnTo>
                <a:lnTo>
                  <a:pt x="57150" y="22860"/>
                </a:lnTo>
                <a:lnTo>
                  <a:pt x="57150" y="22860"/>
                </a:lnTo>
                <a:lnTo>
                  <a:pt x="45720" y="45720"/>
                </a:lnTo>
                <a:lnTo>
                  <a:pt x="34290" y="57150"/>
                </a:lnTo>
                <a:lnTo>
                  <a:pt x="22860" y="80010"/>
                </a:lnTo>
                <a:lnTo>
                  <a:pt x="11430" y="114300"/>
                </a:lnTo>
                <a:lnTo>
                  <a:pt x="0" y="137160"/>
                </a:lnTo>
                <a:lnTo>
                  <a:pt x="0" y="160020"/>
                </a:lnTo>
                <a:lnTo>
                  <a:pt x="0" y="182880"/>
                </a:lnTo>
                <a:lnTo>
                  <a:pt x="0" y="205740"/>
                </a:lnTo>
                <a:lnTo>
                  <a:pt x="0" y="217170"/>
                </a:lnTo>
                <a:lnTo>
                  <a:pt x="11430" y="228600"/>
                </a:lnTo>
                <a:lnTo>
                  <a:pt x="22860" y="228600"/>
                </a:lnTo>
                <a:lnTo>
                  <a:pt x="34290" y="228600"/>
                </a:lnTo>
                <a:lnTo>
                  <a:pt x="45720" y="228600"/>
                </a:lnTo>
                <a:lnTo>
                  <a:pt x="57150" y="205740"/>
                </a:lnTo>
                <a:lnTo>
                  <a:pt x="68580" y="194310"/>
                </a:lnTo>
                <a:lnTo>
                  <a:pt x="80010" y="171450"/>
                </a:lnTo>
                <a:lnTo>
                  <a:pt x="102870" y="137160"/>
                </a:lnTo>
                <a:lnTo>
                  <a:pt x="114300" y="114300"/>
                </a:lnTo>
                <a:lnTo>
                  <a:pt x="125730" y="80010"/>
                </a:lnTo>
                <a:lnTo>
                  <a:pt x="137160" y="68580"/>
                </a:lnTo>
                <a:lnTo>
                  <a:pt x="148590" y="45720"/>
                </a:lnTo>
                <a:lnTo>
                  <a:pt x="148590" y="45720"/>
                </a:lnTo>
                <a:lnTo>
                  <a:pt x="148590" y="34290"/>
                </a:lnTo>
                <a:lnTo>
                  <a:pt x="148590" y="45720"/>
                </a:lnTo>
                <a:lnTo>
                  <a:pt x="148590" y="45720"/>
                </a:lnTo>
                <a:lnTo>
                  <a:pt x="148590" y="57150"/>
                </a:lnTo>
                <a:lnTo>
                  <a:pt x="148590" y="68580"/>
                </a:lnTo>
                <a:lnTo>
                  <a:pt x="148590" y="91440"/>
                </a:lnTo>
                <a:lnTo>
                  <a:pt x="137160" y="114300"/>
                </a:lnTo>
                <a:lnTo>
                  <a:pt x="137160" y="137160"/>
                </a:lnTo>
                <a:lnTo>
                  <a:pt x="148590" y="160020"/>
                </a:lnTo>
                <a:lnTo>
                  <a:pt x="148590" y="182880"/>
                </a:lnTo>
                <a:lnTo>
                  <a:pt x="160020" y="194310"/>
                </a:lnTo>
                <a:lnTo>
                  <a:pt x="171450" y="205740"/>
                </a:lnTo>
                <a:lnTo>
                  <a:pt x="182880" y="217170"/>
                </a:lnTo>
                <a:lnTo>
                  <a:pt x="194310" y="228600"/>
                </a:lnTo>
                <a:lnTo>
                  <a:pt x="205740" y="228600"/>
                </a:lnTo>
                <a:lnTo>
                  <a:pt x="217170" y="217170"/>
                </a:lnTo>
                <a:lnTo>
                  <a:pt x="228600" y="205740"/>
                </a:lnTo>
                <a:lnTo>
                  <a:pt x="240030" y="194310"/>
                </a:lnTo>
                <a:lnTo>
                  <a:pt x="251460" y="171450"/>
                </a:lnTo>
                <a:lnTo>
                  <a:pt x="262890" y="148590"/>
                </a:lnTo>
                <a:lnTo>
                  <a:pt x="274320" y="114300"/>
                </a:lnTo>
                <a:lnTo>
                  <a:pt x="285750" y="102870"/>
                </a:lnTo>
                <a:lnTo>
                  <a:pt x="297180" y="80010"/>
                </a:lnTo>
                <a:lnTo>
                  <a:pt x="297180" y="80010"/>
                </a:lnTo>
                <a:lnTo>
                  <a:pt x="297180" y="68580"/>
                </a:lnTo>
                <a:lnTo>
                  <a:pt x="308610" y="68580"/>
                </a:lnTo>
                <a:lnTo>
                  <a:pt x="308610" y="80010"/>
                </a:lnTo>
                <a:lnTo>
                  <a:pt x="297180" y="91440"/>
                </a:lnTo>
                <a:lnTo>
                  <a:pt x="297180" y="102870"/>
                </a:lnTo>
                <a:lnTo>
                  <a:pt x="297180" y="125730"/>
                </a:lnTo>
                <a:lnTo>
                  <a:pt x="297180" y="137160"/>
                </a:lnTo>
                <a:lnTo>
                  <a:pt x="297180" y="148590"/>
                </a:lnTo>
                <a:lnTo>
                  <a:pt x="308610" y="171450"/>
                </a:lnTo>
                <a:lnTo>
                  <a:pt x="308610" y="182880"/>
                </a:lnTo>
                <a:lnTo>
                  <a:pt x="320040" y="182880"/>
                </a:lnTo>
                <a:lnTo>
                  <a:pt x="331470" y="194310"/>
                </a:lnTo>
                <a:lnTo>
                  <a:pt x="331470" y="194310"/>
                </a:lnTo>
                <a:lnTo>
                  <a:pt x="342900" y="194310"/>
                </a:lnTo>
                <a:lnTo>
                  <a:pt x="354330" y="182880"/>
                </a:lnTo>
                <a:lnTo>
                  <a:pt x="365760" y="171450"/>
                </a:lnTo>
                <a:lnTo>
                  <a:pt x="377190" y="148590"/>
                </a:lnTo>
                <a:lnTo>
                  <a:pt x="388620" y="137160"/>
                </a:lnTo>
                <a:lnTo>
                  <a:pt x="400050" y="102870"/>
                </a:lnTo>
                <a:lnTo>
                  <a:pt x="422910" y="91440"/>
                </a:lnTo>
                <a:lnTo>
                  <a:pt x="434340" y="68580"/>
                </a:lnTo>
                <a:lnTo>
                  <a:pt x="434340" y="57150"/>
                </a:lnTo>
                <a:lnTo>
                  <a:pt x="445770" y="57150"/>
                </a:lnTo>
                <a:lnTo>
                  <a:pt x="445770" y="57150"/>
                </a:lnTo>
                <a:lnTo>
                  <a:pt x="445770" y="57150"/>
                </a:lnTo>
                <a:lnTo>
                  <a:pt x="445770" y="68580"/>
                </a:lnTo>
                <a:lnTo>
                  <a:pt x="445770" y="80010"/>
                </a:lnTo>
                <a:lnTo>
                  <a:pt x="445770" y="102870"/>
                </a:lnTo>
                <a:lnTo>
                  <a:pt x="434340" y="114300"/>
                </a:lnTo>
                <a:lnTo>
                  <a:pt x="445770" y="137160"/>
                </a:lnTo>
                <a:lnTo>
                  <a:pt x="445770" y="148590"/>
                </a:lnTo>
                <a:lnTo>
                  <a:pt x="445770" y="160020"/>
                </a:lnTo>
                <a:lnTo>
                  <a:pt x="457200" y="171450"/>
                </a:lnTo>
                <a:lnTo>
                  <a:pt x="457200" y="182880"/>
                </a:lnTo>
                <a:lnTo>
                  <a:pt x="468630" y="182880"/>
                </a:lnTo>
                <a:lnTo>
                  <a:pt x="480060" y="182880"/>
                </a:lnTo>
                <a:lnTo>
                  <a:pt x="502920" y="182880"/>
                </a:lnTo>
                <a:lnTo>
                  <a:pt x="514350" y="171450"/>
                </a:lnTo>
                <a:lnTo>
                  <a:pt x="525780" y="160020"/>
                </a:lnTo>
                <a:lnTo>
                  <a:pt x="548640" y="148590"/>
                </a:lnTo>
                <a:lnTo>
                  <a:pt x="560070" y="125730"/>
                </a:lnTo>
                <a:lnTo>
                  <a:pt x="582930" y="102870"/>
                </a:lnTo>
                <a:lnTo>
                  <a:pt x="594360" y="80010"/>
                </a:lnTo>
                <a:lnTo>
                  <a:pt x="605790" y="57150"/>
                </a:lnTo>
                <a:lnTo>
                  <a:pt x="605790" y="34290"/>
                </a:lnTo>
                <a:lnTo>
                  <a:pt x="617220" y="22860"/>
                </a:lnTo>
                <a:lnTo>
                  <a:pt x="617220" y="11430"/>
                </a:lnTo>
                <a:lnTo>
                  <a:pt x="617220" y="11430"/>
                </a:lnTo>
                <a:lnTo>
                  <a:pt x="628650" y="0"/>
                </a:lnTo>
                <a:lnTo>
                  <a:pt x="617220" y="0"/>
                </a:lnTo>
                <a:lnTo>
                  <a:pt x="617220" y="0"/>
                </a:lnTo>
                <a:lnTo>
                  <a:pt x="617220" y="0"/>
                </a:lnTo>
                <a:lnTo>
                  <a:pt x="617220" y="11430"/>
                </a:lnTo>
                <a:lnTo>
                  <a:pt x="617220" y="22860"/>
                </a:lnTo>
                <a:lnTo>
                  <a:pt x="617220" y="45720"/>
                </a:lnTo>
                <a:lnTo>
                  <a:pt x="617220" y="57150"/>
                </a:lnTo>
                <a:lnTo>
                  <a:pt x="617220" y="91440"/>
                </a:lnTo>
                <a:lnTo>
                  <a:pt x="628650" y="125730"/>
                </a:lnTo>
                <a:lnTo>
                  <a:pt x="628650" y="160020"/>
                </a:lnTo>
                <a:lnTo>
                  <a:pt x="640080" y="194310"/>
                </a:lnTo>
                <a:lnTo>
                  <a:pt x="640080" y="240030"/>
                </a:lnTo>
                <a:lnTo>
                  <a:pt x="640080" y="285750"/>
                </a:lnTo>
                <a:lnTo>
                  <a:pt x="640080" y="331470"/>
                </a:lnTo>
                <a:lnTo>
                  <a:pt x="640080" y="388620"/>
                </a:lnTo>
                <a:lnTo>
                  <a:pt x="640080" y="434340"/>
                </a:lnTo>
                <a:lnTo>
                  <a:pt x="640080" y="468630"/>
                </a:lnTo>
                <a:lnTo>
                  <a:pt x="640080" y="502920"/>
                </a:lnTo>
                <a:lnTo>
                  <a:pt x="628650" y="537210"/>
                </a:lnTo>
                <a:lnTo>
                  <a:pt x="617220" y="560070"/>
                </a:lnTo>
                <a:lnTo>
                  <a:pt x="605790" y="560070"/>
                </a:lnTo>
                <a:lnTo>
                  <a:pt x="582930" y="571500"/>
                </a:lnTo>
                <a:lnTo>
                  <a:pt x="571500" y="560070"/>
                </a:lnTo>
                <a:lnTo>
                  <a:pt x="548640" y="560070"/>
                </a:lnTo>
                <a:lnTo>
                  <a:pt x="525780" y="537210"/>
                </a:lnTo>
                <a:lnTo>
                  <a:pt x="514350" y="514350"/>
                </a:lnTo>
                <a:lnTo>
                  <a:pt x="502920" y="491490"/>
                </a:lnTo>
                <a:lnTo>
                  <a:pt x="491490" y="468630"/>
                </a:lnTo>
                <a:lnTo>
                  <a:pt x="480060" y="445770"/>
                </a:lnTo>
                <a:lnTo>
                  <a:pt x="480060" y="422910"/>
                </a:lnTo>
                <a:lnTo>
                  <a:pt x="480060" y="400050"/>
                </a:lnTo>
                <a:lnTo>
                  <a:pt x="491490" y="377190"/>
                </a:lnTo>
                <a:lnTo>
                  <a:pt x="502920" y="354330"/>
                </a:lnTo>
                <a:lnTo>
                  <a:pt x="525780" y="331470"/>
                </a:lnTo>
                <a:lnTo>
                  <a:pt x="548640" y="320040"/>
                </a:lnTo>
                <a:lnTo>
                  <a:pt x="594360" y="308610"/>
                </a:lnTo>
                <a:lnTo>
                  <a:pt x="628650" y="308610"/>
                </a:lnTo>
                <a:lnTo>
                  <a:pt x="674370" y="297180"/>
                </a:lnTo>
                <a:lnTo>
                  <a:pt x="708660" y="297180"/>
                </a:lnTo>
                <a:lnTo>
                  <a:pt x="742950" y="297180"/>
                </a:lnTo>
                <a:lnTo>
                  <a:pt x="777240" y="297180"/>
                </a:lnTo>
                <a:lnTo>
                  <a:pt x="811530" y="297180"/>
                </a:lnTo>
                <a:lnTo>
                  <a:pt x="822960" y="297180"/>
                </a:lnTo>
                <a:lnTo>
                  <a:pt x="822960" y="29718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 name="Freeform 10"/>
          <p:cNvSpPr/>
          <p:nvPr/>
        </p:nvSpPr>
        <p:spPr>
          <a:xfrm>
            <a:off x="251460" y="4274820"/>
            <a:ext cx="80011" cy="171451"/>
          </a:xfrm>
          <a:custGeom>
            <a:avLst/>
            <a:gdLst/>
            <a:ahLst/>
            <a:cxnLst/>
            <a:rect l="0" t="0" r="0" b="0"/>
            <a:pathLst>
              <a:path w="80011" h="171451">
                <a:moveTo>
                  <a:pt x="80010" y="0"/>
                </a:moveTo>
                <a:lnTo>
                  <a:pt x="80010" y="0"/>
                </a:lnTo>
                <a:lnTo>
                  <a:pt x="80010" y="0"/>
                </a:lnTo>
                <a:lnTo>
                  <a:pt x="80010" y="0"/>
                </a:lnTo>
                <a:lnTo>
                  <a:pt x="80010" y="0"/>
                </a:lnTo>
                <a:lnTo>
                  <a:pt x="80010" y="11430"/>
                </a:lnTo>
                <a:lnTo>
                  <a:pt x="80010" y="11430"/>
                </a:lnTo>
                <a:lnTo>
                  <a:pt x="68580" y="22860"/>
                </a:lnTo>
                <a:lnTo>
                  <a:pt x="57150" y="34290"/>
                </a:lnTo>
                <a:lnTo>
                  <a:pt x="57150" y="57150"/>
                </a:lnTo>
                <a:lnTo>
                  <a:pt x="45720" y="80010"/>
                </a:lnTo>
                <a:lnTo>
                  <a:pt x="34290" y="102870"/>
                </a:lnTo>
                <a:lnTo>
                  <a:pt x="22860" y="125730"/>
                </a:lnTo>
                <a:lnTo>
                  <a:pt x="22860" y="137160"/>
                </a:lnTo>
                <a:lnTo>
                  <a:pt x="11430" y="160020"/>
                </a:lnTo>
                <a:lnTo>
                  <a:pt x="0" y="171450"/>
                </a:lnTo>
                <a:lnTo>
                  <a:pt x="0" y="171450"/>
                </a:lnTo>
                <a:lnTo>
                  <a:pt x="0" y="171450"/>
                </a:lnTo>
                <a:lnTo>
                  <a:pt x="0" y="17145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 name="Freeform 11"/>
          <p:cNvSpPr/>
          <p:nvPr/>
        </p:nvSpPr>
        <p:spPr>
          <a:xfrm>
            <a:off x="422910" y="4297680"/>
            <a:ext cx="22861" cy="148591"/>
          </a:xfrm>
          <a:custGeom>
            <a:avLst/>
            <a:gdLst/>
            <a:ahLst/>
            <a:cxnLst/>
            <a:rect l="0" t="0" r="0" b="0"/>
            <a:pathLst>
              <a:path w="22861" h="148591">
                <a:moveTo>
                  <a:pt x="22860" y="0"/>
                </a:moveTo>
                <a:lnTo>
                  <a:pt x="22860" y="0"/>
                </a:lnTo>
                <a:lnTo>
                  <a:pt x="22860" y="0"/>
                </a:lnTo>
                <a:lnTo>
                  <a:pt x="22860" y="0"/>
                </a:lnTo>
                <a:lnTo>
                  <a:pt x="22860" y="0"/>
                </a:lnTo>
                <a:lnTo>
                  <a:pt x="22860" y="11430"/>
                </a:lnTo>
                <a:lnTo>
                  <a:pt x="22860" y="11430"/>
                </a:lnTo>
                <a:lnTo>
                  <a:pt x="11430" y="22860"/>
                </a:lnTo>
                <a:lnTo>
                  <a:pt x="11430" y="34290"/>
                </a:lnTo>
                <a:lnTo>
                  <a:pt x="11430" y="45720"/>
                </a:lnTo>
                <a:lnTo>
                  <a:pt x="11430" y="57150"/>
                </a:lnTo>
                <a:lnTo>
                  <a:pt x="0" y="68580"/>
                </a:lnTo>
                <a:lnTo>
                  <a:pt x="0" y="91440"/>
                </a:lnTo>
                <a:lnTo>
                  <a:pt x="0" y="102870"/>
                </a:lnTo>
                <a:lnTo>
                  <a:pt x="11430" y="114300"/>
                </a:lnTo>
                <a:lnTo>
                  <a:pt x="11430" y="137160"/>
                </a:lnTo>
                <a:lnTo>
                  <a:pt x="11430" y="137160"/>
                </a:lnTo>
                <a:lnTo>
                  <a:pt x="11430" y="148590"/>
                </a:lnTo>
                <a:lnTo>
                  <a:pt x="11430" y="14859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 name="Freeform 12"/>
          <p:cNvSpPr/>
          <p:nvPr/>
        </p:nvSpPr>
        <p:spPr>
          <a:xfrm>
            <a:off x="560070" y="4354830"/>
            <a:ext cx="22861" cy="582931"/>
          </a:xfrm>
          <a:custGeom>
            <a:avLst/>
            <a:gdLst/>
            <a:ahLst/>
            <a:cxnLst/>
            <a:rect l="0" t="0" r="0" b="0"/>
            <a:pathLst>
              <a:path w="22861" h="582931">
                <a:moveTo>
                  <a:pt x="22860" y="0"/>
                </a:moveTo>
                <a:lnTo>
                  <a:pt x="22860" y="0"/>
                </a:lnTo>
                <a:lnTo>
                  <a:pt x="11430" y="0"/>
                </a:lnTo>
                <a:lnTo>
                  <a:pt x="11430" y="0"/>
                </a:lnTo>
                <a:lnTo>
                  <a:pt x="11430" y="0"/>
                </a:lnTo>
                <a:lnTo>
                  <a:pt x="0" y="0"/>
                </a:lnTo>
                <a:lnTo>
                  <a:pt x="0" y="0"/>
                </a:lnTo>
                <a:lnTo>
                  <a:pt x="0" y="0"/>
                </a:lnTo>
                <a:lnTo>
                  <a:pt x="11430" y="11430"/>
                </a:lnTo>
                <a:lnTo>
                  <a:pt x="11430" y="11430"/>
                </a:lnTo>
                <a:lnTo>
                  <a:pt x="11430" y="22860"/>
                </a:lnTo>
                <a:lnTo>
                  <a:pt x="11430" y="45720"/>
                </a:lnTo>
                <a:lnTo>
                  <a:pt x="11430" y="68580"/>
                </a:lnTo>
                <a:lnTo>
                  <a:pt x="11430" y="80010"/>
                </a:lnTo>
                <a:lnTo>
                  <a:pt x="11430" y="114300"/>
                </a:lnTo>
                <a:lnTo>
                  <a:pt x="11430" y="148590"/>
                </a:lnTo>
                <a:lnTo>
                  <a:pt x="11430" y="171450"/>
                </a:lnTo>
                <a:lnTo>
                  <a:pt x="11430" y="217170"/>
                </a:lnTo>
                <a:lnTo>
                  <a:pt x="11430" y="251460"/>
                </a:lnTo>
                <a:lnTo>
                  <a:pt x="11430" y="297180"/>
                </a:lnTo>
                <a:lnTo>
                  <a:pt x="11430" y="342900"/>
                </a:lnTo>
                <a:lnTo>
                  <a:pt x="11430" y="377190"/>
                </a:lnTo>
                <a:lnTo>
                  <a:pt x="11430" y="411480"/>
                </a:lnTo>
                <a:lnTo>
                  <a:pt x="11430" y="445770"/>
                </a:lnTo>
                <a:lnTo>
                  <a:pt x="11430" y="480060"/>
                </a:lnTo>
                <a:lnTo>
                  <a:pt x="11430" y="514350"/>
                </a:lnTo>
                <a:lnTo>
                  <a:pt x="11430" y="537210"/>
                </a:lnTo>
                <a:lnTo>
                  <a:pt x="22860" y="560070"/>
                </a:lnTo>
                <a:lnTo>
                  <a:pt x="22860" y="571500"/>
                </a:lnTo>
                <a:lnTo>
                  <a:pt x="22860" y="582930"/>
                </a:lnTo>
                <a:lnTo>
                  <a:pt x="22860" y="582930"/>
                </a:lnTo>
                <a:lnTo>
                  <a:pt x="22860" y="582930"/>
                </a:lnTo>
                <a:lnTo>
                  <a:pt x="22860" y="582930"/>
                </a:lnTo>
                <a:lnTo>
                  <a:pt x="22860" y="58293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 name="Freeform 13"/>
          <p:cNvSpPr/>
          <p:nvPr/>
        </p:nvSpPr>
        <p:spPr>
          <a:xfrm>
            <a:off x="708660" y="4297680"/>
            <a:ext cx="57151" cy="137161"/>
          </a:xfrm>
          <a:custGeom>
            <a:avLst/>
            <a:gdLst/>
            <a:ahLst/>
            <a:cxnLst/>
            <a:rect l="0" t="0" r="0" b="0"/>
            <a:pathLst>
              <a:path w="57151" h="137161">
                <a:moveTo>
                  <a:pt x="22860" y="11430"/>
                </a:moveTo>
                <a:lnTo>
                  <a:pt x="22860" y="11430"/>
                </a:lnTo>
                <a:lnTo>
                  <a:pt x="0" y="0"/>
                </a:lnTo>
                <a:lnTo>
                  <a:pt x="11430" y="0"/>
                </a:lnTo>
                <a:lnTo>
                  <a:pt x="11430" y="0"/>
                </a:lnTo>
                <a:lnTo>
                  <a:pt x="11430" y="0"/>
                </a:lnTo>
                <a:lnTo>
                  <a:pt x="11430" y="0"/>
                </a:lnTo>
                <a:lnTo>
                  <a:pt x="11430" y="0"/>
                </a:lnTo>
                <a:lnTo>
                  <a:pt x="11430" y="11430"/>
                </a:lnTo>
                <a:lnTo>
                  <a:pt x="22860" y="11430"/>
                </a:lnTo>
                <a:lnTo>
                  <a:pt x="22860" y="22860"/>
                </a:lnTo>
                <a:lnTo>
                  <a:pt x="34290" y="34290"/>
                </a:lnTo>
                <a:lnTo>
                  <a:pt x="34290" y="45720"/>
                </a:lnTo>
                <a:lnTo>
                  <a:pt x="34290" y="68580"/>
                </a:lnTo>
                <a:lnTo>
                  <a:pt x="45720" y="80010"/>
                </a:lnTo>
                <a:lnTo>
                  <a:pt x="45720" y="91440"/>
                </a:lnTo>
                <a:lnTo>
                  <a:pt x="45720" y="102870"/>
                </a:lnTo>
                <a:lnTo>
                  <a:pt x="45720" y="114300"/>
                </a:lnTo>
                <a:lnTo>
                  <a:pt x="57150" y="125730"/>
                </a:lnTo>
                <a:lnTo>
                  <a:pt x="57150" y="137160"/>
                </a:lnTo>
                <a:lnTo>
                  <a:pt x="57150" y="137160"/>
                </a:lnTo>
                <a:lnTo>
                  <a:pt x="57150" y="13716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 name="Freeform 14"/>
          <p:cNvSpPr/>
          <p:nvPr/>
        </p:nvSpPr>
        <p:spPr>
          <a:xfrm>
            <a:off x="800100" y="4320540"/>
            <a:ext cx="22861" cy="125731"/>
          </a:xfrm>
          <a:custGeom>
            <a:avLst/>
            <a:gdLst/>
            <a:ahLst/>
            <a:cxnLst/>
            <a:rect l="0" t="0" r="0" b="0"/>
            <a:pathLst>
              <a:path w="22861" h="125731">
                <a:moveTo>
                  <a:pt x="0" y="0"/>
                </a:moveTo>
                <a:lnTo>
                  <a:pt x="0" y="0"/>
                </a:lnTo>
                <a:lnTo>
                  <a:pt x="0" y="11430"/>
                </a:lnTo>
                <a:lnTo>
                  <a:pt x="0" y="11430"/>
                </a:lnTo>
                <a:lnTo>
                  <a:pt x="0" y="11430"/>
                </a:lnTo>
                <a:lnTo>
                  <a:pt x="0" y="22860"/>
                </a:lnTo>
                <a:lnTo>
                  <a:pt x="0" y="34290"/>
                </a:lnTo>
                <a:lnTo>
                  <a:pt x="0" y="45720"/>
                </a:lnTo>
                <a:lnTo>
                  <a:pt x="0" y="57150"/>
                </a:lnTo>
                <a:lnTo>
                  <a:pt x="11430" y="68580"/>
                </a:lnTo>
                <a:lnTo>
                  <a:pt x="11430" y="91440"/>
                </a:lnTo>
                <a:lnTo>
                  <a:pt x="11430" y="102870"/>
                </a:lnTo>
                <a:lnTo>
                  <a:pt x="22860" y="114300"/>
                </a:lnTo>
                <a:lnTo>
                  <a:pt x="22860" y="125730"/>
                </a:lnTo>
                <a:lnTo>
                  <a:pt x="22860" y="12573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097280" y="4503420"/>
            <a:ext cx="308611" cy="445771"/>
          </a:xfrm>
          <a:custGeom>
            <a:avLst/>
            <a:gdLst/>
            <a:ahLst/>
            <a:cxnLst/>
            <a:rect l="0" t="0" r="0" b="0"/>
            <a:pathLst>
              <a:path w="308611" h="445771">
                <a:moveTo>
                  <a:pt x="11430" y="11430"/>
                </a:moveTo>
                <a:lnTo>
                  <a:pt x="11430" y="0"/>
                </a:lnTo>
                <a:lnTo>
                  <a:pt x="0" y="0"/>
                </a:lnTo>
                <a:lnTo>
                  <a:pt x="0" y="0"/>
                </a:lnTo>
                <a:lnTo>
                  <a:pt x="0" y="0"/>
                </a:lnTo>
                <a:lnTo>
                  <a:pt x="0" y="0"/>
                </a:lnTo>
                <a:lnTo>
                  <a:pt x="0" y="0"/>
                </a:lnTo>
                <a:lnTo>
                  <a:pt x="0" y="0"/>
                </a:lnTo>
                <a:lnTo>
                  <a:pt x="0" y="11430"/>
                </a:lnTo>
                <a:lnTo>
                  <a:pt x="11430" y="22860"/>
                </a:lnTo>
                <a:lnTo>
                  <a:pt x="11430" y="34290"/>
                </a:lnTo>
                <a:lnTo>
                  <a:pt x="34290" y="57150"/>
                </a:lnTo>
                <a:lnTo>
                  <a:pt x="45720" y="68580"/>
                </a:lnTo>
                <a:lnTo>
                  <a:pt x="57150" y="102870"/>
                </a:lnTo>
                <a:lnTo>
                  <a:pt x="80010" y="125730"/>
                </a:lnTo>
                <a:lnTo>
                  <a:pt x="91440" y="148590"/>
                </a:lnTo>
                <a:lnTo>
                  <a:pt x="125730" y="182880"/>
                </a:lnTo>
                <a:lnTo>
                  <a:pt x="148590" y="217170"/>
                </a:lnTo>
                <a:lnTo>
                  <a:pt x="171450" y="251460"/>
                </a:lnTo>
                <a:lnTo>
                  <a:pt x="194310" y="285750"/>
                </a:lnTo>
                <a:lnTo>
                  <a:pt x="217170" y="320040"/>
                </a:lnTo>
                <a:lnTo>
                  <a:pt x="240030" y="354330"/>
                </a:lnTo>
                <a:lnTo>
                  <a:pt x="251460" y="377190"/>
                </a:lnTo>
                <a:lnTo>
                  <a:pt x="274320" y="400050"/>
                </a:lnTo>
                <a:lnTo>
                  <a:pt x="297180" y="422910"/>
                </a:lnTo>
                <a:lnTo>
                  <a:pt x="297180" y="434340"/>
                </a:lnTo>
                <a:lnTo>
                  <a:pt x="308610" y="445770"/>
                </a:lnTo>
                <a:lnTo>
                  <a:pt x="308610" y="44577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Freeform 16"/>
          <p:cNvSpPr/>
          <p:nvPr/>
        </p:nvSpPr>
        <p:spPr>
          <a:xfrm>
            <a:off x="1005840" y="4549140"/>
            <a:ext cx="468631" cy="388621"/>
          </a:xfrm>
          <a:custGeom>
            <a:avLst/>
            <a:gdLst/>
            <a:ahLst/>
            <a:cxnLst/>
            <a:rect l="0" t="0" r="0" b="0"/>
            <a:pathLst>
              <a:path w="468631" h="388621">
                <a:moveTo>
                  <a:pt x="468630" y="0"/>
                </a:moveTo>
                <a:lnTo>
                  <a:pt x="468630" y="0"/>
                </a:lnTo>
                <a:lnTo>
                  <a:pt x="457200" y="0"/>
                </a:lnTo>
                <a:lnTo>
                  <a:pt x="468630" y="0"/>
                </a:lnTo>
                <a:lnTo>
                  <a:pt x="457200" y="0"/>
                </a:lnTo>
                <a:lnTo>
                  <a:pt x="457200" y="0"/>
                </a:lnTo>
                <a:lnTo>
                  <a:pt x="457200" y="11430"/>
                </a:lnTo>
                <a:lnTo>
                  <a:pt x="445770" y="22860"/>
                </a:lnTo>
                <a:lnTo>
                  <a:pt x="422910" y="34290"/>
                </a:lnTo>
                <a:lnTo>
                  <a:pt x="400050" y="57150"/>
                </a:lnTo>
                <a:lnTo>
                  <a:pt x="377190" y="80010"/>
                </a:lnTo>
                <a:lnTo>
                  <a:pt x="342900" y="102870"/>
                </a:lnTo>
                <a:lnTo>
                  <a:pt x="308610" y="125730"/>
                </a:lnTo>
                <a:lnTo>
                  <a:pt x="274320" y="160020"/>
                </a:lnTo>
                <a:lnTo>
                  <a:pt x="240030" y="182880"/>
                </a:lnTo>
                <a:lnTo>
                  <a:pt x="194310" y="217170"/>
                </a:lnTo>
                <a:lnTo>
                  <a:pt x="160020" y="240030"/>
                </a:lnTo>
                <a:lnTo>
                  <a:pt x="125730" y="274320"/>
                </a:lnTo>
                <a:lnTo>
                  <a:pt x="91440" y="297180"/>
                </a:lnTo>
                <a:lnTo>
                  <a:pt x="68580" y="320040"/>
                </a:lnTo>
                <a:lnTo>
                  <a:pt x="45720" y="342900"/>
                </a:lnTo>
                <a:lnTo>
                  <a:pt x="22860" y="365760"/>
                </a:lnTo>
                <a:lnTo>
                  <a:pt x="11430" y="377190"/>
                </a:lnTo>
                <a:lnTo>
                  <a:pt x="0" y="388620"/>
                </a:lnTo>
                <a:lnTo>
                  <a:pt x="0" y="388620"/>
                </a:lnTo>
                <a:lnTo>
                  <a:pt x="0" y="388620"/>
                </a:lnTo>
                <a:lnTo>
                  <a:pt x="0" y="388620"/>
                </a:lnTo>
                <a:lnTo>
                  <a:pt x="0" y="388620"/>
                </a:lnTo>
                <a:lnTo>
                  <a:pt x="0" y="38862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 name="Freeform 17"/>
          <p:cNvSpPr/>
          <p:nvPr/>
        </p:nvSpPr>
        <p:spPr>
          <a:xfrm>
            <a:off x="5966460" y="2971800"/>
            <a:ext cx="45721" cy="388621"/>
          </a:xfrm>
          <a:custGeom>
            <a:avLst/>
            <a:gdLst/>
            <a:ahLst/>
            <a:cxnLst/>
            <a:rect l="0" t="0" r="0" b="0"/>
            <a:pathLst>
              <a:path w="45721" h="388621">
                <a:moveTo>
                  <a:pt x="45720" y="0"/>
                </a:moveTo>
                <a:lnTo>
                  <a:pt x="45720" y="0"/>
                </a:lnTo>
                <a:lnTo>
                  <a:pt x="45720" y="0"/>
                </a:lnTo>
                <a:lnTo>
                  <a:pt x="45720" y="0"/>
                </a:lnTo>
                <a:lnTo>
                  <a:pt x="34290" y="0"/>
                </a:lnTo>
                <a:lnTo>
                  <a:pt x="34290" y="11430"/>
                </a:lnTo>
                <a:lnTo>
                  <a:pt x="34290" y="22860"/>
                </a:lnTo>
                <a:lnTo>
                  <a:pt x="34290" y="34290"/>
                </a:lnTo>
                <a:lnTo>
                  <a:pt x="34290" y="57150"/>
                </a:lnTo>
                <a:lnTo>
                  <a:pt x="22860" y="91440"/>
                </a:lnTo>
                <a:lnTo>
                  <a:pt x="22860" y="125730"/>
                </a:lnTo>
                <a:lnTo>
                  <a:pt x="11430" y="171450"/>
                </a:lnTo>
                <a:lnTo>
                  <a:pt x="11430" y="205740"/>
                </a:lnTo>
                <a:lnTo>
                  <a:pt x="0" y="240030"/>
                </a:lnTo>
                <a:lnTo>
                  <a:pt x="0" y="274320"/>
                </a:lnTo>
                <a:lnTo>
                  <a:pt x="0" y="297180"/>
                </a:lnTo>
                <a:lnTo>
                  <a:pt x="0" y="320040"/>
                </a:lnTo>
                <a:lnTo>
                  <a:pt x="0" y="342900"/>
                </a:lnTo>
                <a:lnTo>
                  <a:pt x="0" y="354330"/>
                </a:lnTo>
                <a:lnTo>
                  <a:pt x="0" y="365760"/>
                </a:lnTo>
                <a:lnTo>
                  <a:pt x="0" y="377190"/>
                </a:lnTo>
                <a:lnTo>
                  <a:pt x="0" y="377190"/>
                </a:lnTo>
                <a:lnTo>
                  <a:pt x="0" y="388620"/>
                </a:lnTo>
                <a:lnTo>
                  <a:pt x="0" y="377190"/>
                </a:lnTo>
                <a:lnTo>
                  <a:pt x="0" y="377190"/>
                </a:lnTo>
                <a:lnTo>
                  <a:pt x="0" y="37719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 name="Freeform 18"/>
          <p:cNvSpPr/>
          <p:nvPr/>
        </p:nvSpPr>
        <p:spPr>
          <a:xfrm>
            <a:off x="6103620" y="3154680"/>
            <a:ext cx="217171" cy="171451"/>
          </a:xfrm>
          <a:custGeom>
            <a:avLst/>
            <a:gdLst/>
            <a:ahLst/>
            <a:cxnLst/>
            <a:rect l="0" t="0" r="0" b="0"/>
            <a:pathLst>
              <a:path w="217171" h="171451">
                <a:moveTo>
                  <a:pt x="0" y="0"/>
                </a:moveTo>
                <a:lnTo>
                  <a:pt x="11430" y="11430"/>
                </a:lnTo>
                <a:lnTo>
                  <a:pt x="0" y="11430"/>
                </a:lnTo>
                <a:lnTo>
                  <a:pt x="11430" y="22860"/>
                </a:lnTo>
                <a:lnTo>
                  <a:pt x="11430" y="34290"/>
                </a:lnTo>
                <a:lnTo>
                  <a:pt x="11430" y="57150"/>
                </a:lnTo>
                <a:lnTo>
                  <a:pt x="11430" y="91440"/>
                </a:lnTo>
                <a:lnTo>
                  <a:pt x="0" y="102870"/>
                </a:lnTo>
                <a:lnTo>
                  <a:pt x="0" y="125730"/>
                </a:lnTo>
                <a:lnTo>
                  <a:pt x="0" y="137160"/>
                </a:lnTo>
                <a:lnTo>
                  <a:pt x="0" y="148590"/>
                </a:lnTo>
                <a:lnTo>
                  <a:pt x="0" y="160020"/>
                </a:lnTo>
                <a:lnTo>
                  <a:pt x="0" y="160020"/>
                </a:lnTo>
                <a:lnTo>
                  <a:pt x="0" y="160020"/>
                </a:lnTo>
                <a:lnTo>
                  <a:pt x="11430" y="148590"/>
                </a:lnTo>
                <a:lnTo>
                  <a:pt x="11430" y="137160"/>
                </a:lnTo>
                <a:lnTo>
                  <a:pt x="22860" y="125730"/>
                </a:lnTo>
                <a:lnTo>
                  <a:pt x="34290" y="102870"/>
                </a:lnTo>
                <a:lnTo>
                  <a:pt x="45720" y="80010"/>
                </a:lnTo>
                <a:lnTo>
                  <a:pt x="57150" y="57150"/>
                </a:lnTo>
                <a:lnTo>
                  <a:pt x="68580" y="45720"/>
                </a:lnTo>
                <a:lnTo>
                  <a:pt x="91440" y="34290"/>
                </a:lnTo>
                <a:lnTo>
                  <a:pt x="91440" y="34290"/>
                </a:lnTo>
                <a:lnTo>
                  <a:pt x="102870" y="45720"/>
                </a:lnTo>
                <a:lnTo>
                  <a:pt x="114300" y="57150"/>
                </a:lnTo>
                <a:lnTo>
                  <a:pt x="125730" y="68580"/>
                </a:lnTo>
                <a:lnTo>
                  <a:pt x="137160" y="91440"/>
                </a:lnTo>
                <a:lnTo>
                  <a:pt x="137160" y="102870"/>
                </a:lnTo>
                <a:lnTo>
                  <a:pt x="148590" y="125730"/>
                </a:lnTo>
                <a:lnTo>
                  <a:pt x="148590" y="148590"/>
                </a:lnTo>
                <a:lnTo>
                  <a:pt x="160020" y="160020"/>
                </a:lnTo>
                <a:lnTo>
                  <a:pt x="160020" y="171450"/>
                </a:lnTo>
                <a:lnTo>
                  <a:pt x="171450" y="171450"/>
                </a:lnTo>
                <a:lnTo>
                  <a:pt x="182880" y="171450"/>
                </a:lnTo>
                <a:lnTo>
                  <a:pt x="205740" y="171450"/>
                </a:lnTo>
                <a:lnTo>
                  <a:pt x="217170" y="171450"/>
                </a:lnTo>
                <a:lnTo>
                  <a:pt x="217170" y="160020"/>
                </a:lnTo>
                <a:lnTo>
                  <a:pt x="217170" y="16002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0" name="Freeform 19"/>
          <p:cNvSpPr/>
          <p:nvPr/>
        </p:nvSpPr>
        <p:spPr>
          <a:xfrm>
            <a:off x="6412230" y="2960370"/>
            <a:ext cx="137160" cy="480061"/>
          </a:xfrm>
          <a:custGeom>
            <a:avLst/>
            <a:gdLst/>
            <a:ahLst/>
            <a:cxnLst/>
            <a:rect l="0" t="0" r="0" b="0"/>
            <a:pathLst>
              <a:path w="137160" h="480061">
                <a:moveTo>
                  <a:pt x="137159" y="0"/>
                </a:moveTo>
                <a:lnTo>
                  <a:pt x="137159" y="0"/>
                </a:lnTo>
                <a:lnTo>
                  <a:pt x="125730" y="0"/>
                </a:lnTo>
                <a:lnTo>
                  <a:pt x="125730" y="0"/>
                </a:lnTo>
                <a:lnTo>
                  <a:pt x="114300" y="0"/>
                </a:lnTo>
                <a:lnTo>
                  <a:pt x="114300" y="11430"/>
                </a:lnTo>
                <a:lnTo>
                  <a:pt x="102870" y="22860"/>
                </a:lnTo>
                <a:lnTo>
                  <a:pt x="91440" y="34290"/>
                </a:lnTo>
                <a:lnTo>
                  <a:pt x="80010" y="68580"/>
                </a:lnTo>
                <a:lnTo>
                  <a:pt x="68580" y="102870"/>
                </a:lnTo>
                <a:lnTo>
                  <a:pt x="45720" y="137160"/>
                </a:lnTo>
                <a:lnTo>
                  <a:pt x="34290" y="182880"/>
                </a:lnTo>
                <a:lnTo>
                  <a:pt x="22860" y="228600"/>
                </a:lnTo>
                <a:lnTo>
                  <a:pt x="11430" y="262890"/>
                </a:lnTo>
                <a:lnTo>
                  <a:pt x="11430" y="297180"/>
                </a:lnTo>
                <a:lnTo>
                  <a:pt x="0" y="342900"/>
                </a:lnTo>
                <a:lnTo>
                  <a:pt x="0" y="365760"/>
                </a:lnTo>
                <a:lnTo>
                  <a:pt x="0" y="400050"/>
                </a:lnTo>
                <a:lnTo>
                  <a:pt x="0" y="422910"/>
                </a:lnTo>
                <a:lnTo>
                  <a:pt x="0" y="445770"/>
                </a:lnTo>
                <a:lnTo>
                  <a:pt x="11430" y="457200"/>
                </a:lnTo>
                <a:lnTo>
                  <a:pt x="11430" y="468630"/>
                </a:lnTo>
                <a:lnTo>
                  <a:pt x="11430" y="480060"/>
                </a:lnTo>
                <a:lnTo>
                  <a:pt x="11430" y="480060"/>
                </a:lnTo>
                <a:lnTo>
                  <a:pt x="22860" y="480060"/>
                </a:lnTo>
                <a:lnTo>
                  <a:pt x="22860" y="48006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 name="Freeform 20"/>
          <p:cNvSpPr/>
          <p:nvPr/>
        </p:nvSpPr>
        <p:spPr>
          <a:xfrm>
            <a:off x="6377940" y="3154680"/>
            <a:ext cx="240031" cy="137161"/>
          </a:xfrm>
          <a:custGeom>
            <a:avLst/>
            <a:gdLst/>
            <a:ahLst/>
            <a:cxnLst/>
            <a:rect l="0" t="0" r="0" b="0"/>
            <a:pathLst>
              <a:path w="240031" h="137161">
                <a:moveTo>
                  <a:pt x="0" y="22860"/>
                </a:moveTo>
                <a:lnTo>
                  <a:pt x="0" y="22860"/>
                </a:lnTo>
                <a:lnTo>
                  <a:pt x="0" y="22860"/>
                </a:lnTo>
                <a:lnTo>
                  <a:pt x="0" y="22860"/>
                </a:lnTo>
                <a:lnTo>
                  <a:pt x="11430" y="11430"/>
                </a:lnTo>
                <a:lnTo>
                  <a:pt x="22860" y="11430"/>
                </a:lnTo>
                <a:lnTo>
                  <a:pt x="34290" y="11430"/>
                </a:lnTo>
                <a:lnTo>
                  <a:pt x="57150" y="11430"/>
                </a:lnTo>
                <a:lnTo>
                  <a:pt x="80010" y="0"/>
                </a:lnTo>
                <a:lnTo>
                  <a:pt x="91440" y="0"/>
                </a:lnTo>
                <a:lnTo>
                  <a:pt x="114300" y="0"/>
                </a:lnTo>
                <a:lnTo>
                  <a:pt x="125730" y="0"/>
                </a:lnTo>
                <a:lnTo>
                  <a:pt x="137160" y="11430"/>
                </a:lnTo>
                <a:lnTo>
                  <a:pt x="148590" y="22860"/>
                </a:lnTo>
                <a:lnTo>
                  <a:pt x="148590" y="34290"/>
                </a:lnTo>
                <a:lnTo>
                  <a:pt x="160020" y="45720"/>
                </a:lnTo>
                <a:lnTo>
                  <a:pt x="148590" y="68580"/>
                </a:lnTo>
                <a:lnTo>
                  <a:pt x="148590" y="80010"/>
                </a:lnTo>
                <a:lnTo>
                  <a:pt x="148590" y="102870"/>
                </a:lnTo>
                <a:lnTo>
                  <a:pt x="148590" y="114300"/>
                </a:lnTo>
                <a:lnTo>
                  <a:pt x="148590" y="125730"/>
                </a:lnTo>
                <a:lnTo>
                  <a:pt x="160020" y="125730"/>
                </a:lnTo>
                <a:lnTo>
                  <a:pt x="160020" y="137160"/>
                </a:lnTo>
                <a:lnTo>
                  <a:pt x="171449" y="137160"/>
                </a:lnTo>
                <a:lnTo>
                  <a:pt x="171449" y="137160"/>
                </a:lnTo>
                <a:lnTo>
                  <a:pt x="194310" y="137160"/>
                </a:lnTo>
                <a:lnTo>
                  <a:pt x="194310" y="125730"/>
                </a:lnTo>
                <a:lnTo>
                  <a:pt x="205740" y="114300"/>
                </a:lnTo>
                <a:lnTo>
                  <a:pt x="217170" y="102870"/>
                </a:lnTo>
                <a:lnTo>
                  <a:pt x="228599" y="91440"/>
                </a:lnTo>
                <a:lnTo>
                  <a:pt x="228599" y="68580"/>
                </a:lnTo>
                <a:lnTo>
                  <a:pt x="240030" y="57150"/>
                </a:lnTo>
                <a:lnTo>
                  <a:pt x="228599" y="34290"/>
                </a:lnTo>
                <a:lnTo>
                  <a:pt x="228599" y="22860"/>
                </a:lnTo>
                <a:lnTo>
                  <a:pt x="217170" y="22860"/>
                </a:lnTo>
                <a:lnTo>
                  <a:pt x="205740" y="11430"/>
                </a:lnTo>
                <a:lnTo>
                  <a:pt x="194310" y="11430"/>
                </a:lnTo>
                <a:lnTo>
                  <a:pt x="182880" y="11430"/>
                </a:lnTo>
                <a:lnTo>
                  <a:pt x="171449" y="11430"/>
                </a:lnTo>
                <a:lnTo>
                  <a:pt x="171449" y="11430"/>
                </a:lnTo>
                <a:lnTo>
                  <a:pt x="160020" y="11430"/>
                </a:lnTo>
                <a:lnTo>
                  <a:pt x="160020" y="11430"/>
                </a:lnTo>
                <a:lnTo>
                  <a:pt x="160020" y="1143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2" name="Freeform 21"/>
          <p:cNvSpPr/>
          <p:nvPr/>
        </p:nvSpPr>
        <p:spPr>
          <a:xfrm>
            <a:off x="6697980" y="3097530"/>
            <a:ext cx="102871" cy="171451"/>
          </a:xfrm>
          <a:custGeom>
            <a:avLst/>
            <a:gdLst/>
            <a:ahLst/>
            <a:cxnLst/>
            <a:rect l="0" t="0" r="0" b="0"/>
            <a:pathLst>
              <a:path w="102871" h="171451">
                <a:moveTo>
                  <a:pt x="11430" y="148590"/>
                </a:moveTo>
                <a:lnTo>
                  <a:pt x="11430" y="148590"/>
                </a:lnTo>
                <a:lnTo>
                  <a:pt x="11430" y="160020"/>
                </a:lnTo>
                <a:lnTo>
                  <a:pt x="11430" y="160020"/>
                </a:lnTo>
                <a:lnTo>
                  <a:pt x="11430" y="160020"/>
                </a:lnTo>
                <a:lnTo>
                  <a:pt x="0" y="171450"/>
                </a:lnTo>
                <a:lnTo>
                  <a:pt x="0" y="171450"/>
                </a:lnTo>
                <a:lnTo>
                  <a:pt x="0" y="171450"/>
                </a:lnTo>
                <a:lnTo>
                  <a:pt x="0" y="171450"/>
                </a:lnTo>
                <a:lnTo>
                  <a:pt x="0" y="171450"/>
                </a:lnTo>
                <a:lnTo>
                  <a:pt x="0" y="171450"/>
                </a:lnTo>
                <a:lnTo>
                  <a:pt x="0" y="160020"/>
                </a:lnTo>
                <a:lnTo>
                  <a:pt x="0" y="148590"/>
                </a:lnTo>
                <a:lnTo>
                  <a:pt x="11430" y="137160"/>
                </a:lnTo>
                <a:lnTo>
                  <a:pt x="11430" y="114300"/>
                </a:lnTo>
                <a:lnTo>
                  <a:pt x="11430" y="102870"/>
                </a:lnTo>
                <a:lnTo>
                  <a:pt x="22859" y="80010"/>
                </a:lnTo>
                <a:lnTo>
                  <a:pt x="34290" y="57150"/>
                </a:lnTo>
                <a:lnTo>
                  <a:pt x="45720" y="34290"/>
                </a:lnTo>
                <a:lnTo>
                  <a:pt x="57150" y="22860"/>
                </a:lnTo>
                <a:lnTo>
                  <a:pt x="68580" y="11430"/>
                </a:lnTo>
                <a:lnTo>
                  <a:pt x="80009" y="11430"/>
                </a:lnTo>
                <a:lnTo>
                  <a:pt x="91440" y="0"/>
                </a:lnTo>
                <a:lnTo>
                  <a:pt x="102870" y="0"/>
                </a:lnTo>
                <a:lnTo>
                  <a:pt x="102870" y="0"/>
                </a:lnTo>
                <a:lnTo>
                  <a:pt x="102870" y="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3" name="Freeform 22"/>
          <p:cNvSpPr/>
          <p:nvPr/>
        </p:nvSpPr>
        <p:spPr>
          <a:xfrm>
            <a:off x="6858000" y="3028950"/>
            <a:ext cx="582931" cy="251461"/>
          </a:xfrm>
          <a:custGeom>
            <a:avLst/>
            <a:gdLst/>
            <a:ahLst/>
            <a:cxnLst/>
            <a:rect l="0" t="0" r="0" b="0"/>
            <a:pathLst>
              <a:path w="582931" h="251461">
                <a:moveTo>
                  <a:pt x="11430" y="102870"/>
                </a:moveTo>
                <a:lnTo>
                  <a:pt x="11430" y="114300"/>
                </a:lnTo>
                <a:lnTo>
                  <a:pt x="11430" y="137160"/>
                </a:lnTo>
                <a:lnTo>
                  <a:pt x="11430" y="137160"/>
                </a:lnTo>
                <a:lnTo>
                  <a:pt x="0" y="160020"/>
                </a:lnTo>
                <a:lnTo>
                  <a:pt x="0" y="171450"/>
                </a:lnTo>
                <a:lnTo>
                  <a:pt x="0" y="194310"/>
                </a:lnTo>
                <a:lnTo>
                  <a:pt x="0" y="205740"/>
                </a:lnTo>
                <a:lnTo>
                  <a:pt x="0" y="217170"/>
                </a:lnTo>
                <a:lnTo>
                  <a:pt x="0" y="217170"/>
                </a:lnTo>
                <a:lnTo>
                  <a:pt x="0" y="217170"/>
                </a:lnTo>
                <a:lnTo>
                  <a:pt x="0" y="217170"/>
                </a:lnTo>
                <a:lnTo>
                  <a:pt x="0" y="217170"/>
                </a:lnTo>
                <a:lnTo>
                  <a:pt x="11430" y="217170"/>
                </a:lnTo>
                <a:lnTo>
                  <a:pt x="11430" y="205740"/>
                </a:lnTo>
                <a:lnTo>
                  <a:pt x="22860" y="182880"/>
                </a:lnTo>
                <a:lnTo>
                  <a:pt x="34289" y="160020"/>
                </a:lnTo>
                <a:lnTo>
                  <a:pt x="45720" y="148590"/>
                </a:lnTo>
                <a:lnTo>
                  <a:pt x="45720" y="125730"/>
                </a:lnTo>
                <a:lnTo>
                  <a:pt x="57150" y="114300"/>
                </a:lnTo>
                <a:lnTo>
                  <a:pt x="68580" y="114300"/>
                </a:lnTo>
                <a:lnTo>
                  <a:pt x="68580" y="114300"/>
                </a:lnTo>
                <a:lnTo>
                  <a:pt x="68580" y="125730"/>
                </a:lnTo>
                <a:lnTo>
                  <a:pt x="80010" y="148590"/>
                </a:lnTo>
                <a:lnTo>
                  <a:pt x="80010" y="160020"/>
                </a:lnTo>
                <a:lnTo>
                  <a:pt x="80010" y="182880"/>
                </a:lnTo>
                <a:lnTo>
                  <a:pt x="80010" y="205740"/>
                </a:lnTo>
                <a:lnTo>
                  <a:pt x="80010" y="217170"/>
                </a:lnTo>
                <a:lnTo>
                  <a:pt x="91439" y="228600"/>
                </a:lnTo>
                <a:lnTo>
                  <a:pt x="91439" y="228600"/>
                </a:lnTo>
                <a:lnTo>
                  <a:pt x="102870" y="240030"/>
                </a:lnTo>
                <a:lnTo>
                  <a:pt x="102870" y="228600"/>
                </a:lnTo>
                <a:lnTo>
                  <a:pt x="114300" y="228600"/>
                </a:lnTo>
                <a:lnTo>
                  <a:pt x="114300" y="217170"/>
                </a:lnTo>
                <a:lnTo>
                  <a:pt x="125730" y="194310"/>
                </a:lnTo>
                <a:lnTo>
                  <a:pt x="137160" y="171450"/>
                </a:lnTo>
                <a:lnTo>
                  <a:pt x="148589" y="148590"/>
                </a:lnTo>
                <a:lnTo>
                  <a:pt x="148589" y="137160"/>
                </a:lnTo>
                <a:lnTo>
                  <a:pt x="160020" y="125730"/>
                </a:lnTo>
                <a:lnTo>
                  <a:pt x="171450" y="114300"/>
                </a:lnTo>
                <a:lnTo>
                  <a:pt x="182880" y="125730"/>
                </a:lnTo>
                <a:lnTo>
                  <a:pt x="182880" y="137160"/>
                </a:lnTo>
                <a:lnTo>
                  <a:pt x="182880" y="148590"/>
                </a:lnTo>
                <a:lnTo>
                  <a:pt x="182880" y="171450"/>
                </a:lnTo>
                <a:lnTo>
                  <a:pt x="182880" y="182880"/>
                </a:lnTo>
                <a:lnTo>
                  <a:pt x="182880" y="205740"/>
                </a:lnTo>
                <a:lnTo>
                  <a:pt x="194310" y="217170"/>
                </a:lnTo>
                <a:lnTo>
                  <a:pt x="194310" y="228600"/>
                </a:lnTo>
                <a:lnTo>
                  <a:pt x="205739" y="228600"/>
                </a:lnTo>
                <a:lnTo>
                  <a:pt x="217170" y="240030"/>
                </a:lnTo>
                <a:lnTo>
                  <a:pt x="240030" y="240030"/>
                </a:lnTo>
                <a:lnTo>
                  <a:pt x="251460" y="240030"/>
                </a:lnTo>
                <a:lnTo>
                  <a:pt x="274320" y="228600"/>
                </a:lnTo>
                <a:lnTo>
                  <a:pt x="285750" y="217170"/>
                </a:lnTo>
                <a:lnTo>
                  <a:pt x="297180" y="205740"/>
                </a:lnTo>
                <a:lnTo>
                  <a:pt x="320039" y="182880"/>
                </a:lnTo>
                <a:lnTo>
                  <a:pt x="320039" y="160020"/>
                </a:lnTo>
                <a:lnTo>
                  <a:pt x="331470" y="148590"/>
                </a:lnTo>
                <a:lnTo>
                  <a:pt x="342900" y="137160"/>
                </a:lnTo>
                <a:lnTo>
                  <a:pt x="342900" y="125730"/>
                </a:lnTo>
                <a:lnTo>
                  <a:pt x="331470" y="125730"/>
                </a:lnTo>
                <a:lnTo>
                  <a:pt x="320039" y="137160"/>
                </a:lnTo>
                <a:lnTo>
                  <a:pt x="320039" y="148590"/>
                </a:lnTo>
                <a:lnTo>
                  <a:pt x="308610" y="160020"/>
                </a:lnTo>
                <a:lnTo>
                  <a:pt x="297180" y="171450"/>
                </a:lnTo>
                <a:lnTo>
                  <a:pt x="285750" y="182880"/>
                </a:lnTo>
                <a:lnTo>
                  <a:pt x="274320" y="205740"/>
                </a:lnTo>
                <a:lnTo>
                  <a:pt x="274320" y="205740"/>
                </a:lnTo>
                <a:lnTo>
                  <a:pt x="274320" y="217170"/>
                </a:lnTo>
                <a:lnTo>
                  <a:pt x="285750" y="217170"/>
                </a:lnTo>
                <a:lnTo>
                  <a:pt x="285750" y="228600"/>
                </a:lnTo>
                <a:lnTo>
                  <a:pt x="308610" y="217170"/>
                </a:lnTo>
                <a:lnTo>
                  <a:pt x="320039" y="217170"/>
                </a:lnTo>
                <a:lnTo>
                  <a:pt x="331470" y="205740"/>
                </a:lnTo>
                <a:lnTo>
                  <a:pt x="342900" y="205740"/>
                </a:lnTo>
                <a:lnTo>
                  <a:pt x="354330" y="194310"/>
                </a:lnTo>
                <a:lnTo>
                  <a:pt x="365760" y="182880"/>
                </a:lnTo>
                <a:lnTo>
                  <a:pt x="365760" y="182880"/>
                </a:lnTo>
                <a:lnTo>
                  <a:pt x="365760" y="182880"/>
                </a:lnTo>
                <a:lnTo>
                  <a:pt x="377189" y="194310"/>
                </a:lnTo>
                <a:lnTo>
                  <a:pt x="377189" y="205740"/>
                </a:lnTo>
                <a:lnTo>
                  <a:pt x="377189" y="217170"/>
                </a:lnTo>
                <a:lnTo>
                  <a:pt x="377189" y="240030"/>
                </a:lnTo>
                <a:lnTo>
                  <a:pt x="377189" y="251460"/>
                </a:lnTo>
                <a:lnTo>
                  <a:pt x="388620" y="251460"/>
                </a:lnTo>
                <a:lnTo>
                  <a:pt x="388620" y="251460"/>
                </a:lnTo>
                <a:lnTo>
                  <a:pt x="400050" y="251460"/>
                </a:lnTo>
                <a:lnTo>
                  <a:pt x="411480" y="251460"/>
                </a:lnTo>
                <a:lnTo>
                  <a:pt x="411480" y="251460"/>
                </a:lnTo>
                <a:lnTo>
                  <a:pt x="422910" y="240030"/>
                </a:lnTo>
                <a:lnTo>
                  <a:pt x="434339" y="228600"/>
                </a:lnTo>
                <a:lnTo>
                  <a:pt x="457200" y="205740"/>
                </a:lnTo>
                <a:lnTo>
                  <a:pt x="468630" y="182880"/>
                </a:lnTo>
                <a:lnTo>
                  <a:pt x="491489" y="160020"/>
                </a:lnTo>
                <a:lnTo>
                  <a:pt x="502920" y="125730"/>
                </a:lnTo>
                <a:lnTo>
                  <a:pt x="525780" y="91440"/>
                </a:lnTo>
                <a:lnTo>
                  <a:pt x="537210" y="57150"/>
                </a:lnTo>
                <a:lnTo>
                  <a:pt x="560070" y="34290"/>
                </a:lnTo>
                <a:lnTo>
                  <a:pt x="571500" y="11430"/>
                </a:lnTo>
                <a:lnTo>
                  <a:pt x="571500" y="11430"/>
                </a:lnTo>
                <a:lnTo>
                  <a:pt x="582930" y="0"/>
                </a:lnTo>
                <a:lnTo>
                  <a:pt x="582930" y="0"/>
                </a:lnTo>
                <a:lnTo>
                  <a:pt x="582930" y="0"/>
                </a:lnTo>
                <a:lnTo>
                  <a:pt x="582930" y="11430"/>
                </a:lnTo>
                <a:lnTo>
                  <a:pt x="582930" y="22860"/>
                </a:lnTo>
                <a:lnTo>
                  <a:pt x="582930" y="45720"/>
                </a:lnTo>
                <a:lnTo>
                  <a:pt x="582930" y="68580"/>
                </a:lnTo>
                <a:lnTo>
                  <a:pt x="582930" y="91440"/>
                </a:lnTo>
                <a:lnTo>
                  <a:pt x="571500" y="125730"/>
                </a:lnTo>
                <a:lnTo>
                  <a:pt x="560070" y="160020"/>
                </a:lnTo>
                <a:lnTo>
                  <a:pt x="560070" y="182880"/>
                </a:lnTo>
                <a:lnTo>
                  <a:pt x="560070" y="205740"/>
                </a:lnTo>
                <a:lnTo>
                  <a:pt x="571500" y="217170"/>
                </a:lnTo>
                <a:lnTo>
                  <a:pt x="571500" y="240030"/>
                </a:lnTo>
                <a:lnTo>
                  <a:pt x="571500" y="240030"/>
                </a:lnTo>
                <a:lnTo>
                  <a:pt x="582930" y="251460"/>
                </a:lnTo>
                <a:lnTo>
                  <a:pt x="582930" y="251460"/>
                </a:lnTo>
                <a:lnTo>
                  <a:pt x="582930" y="25146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4" name="Freeform 23"/>
          <p:cNvSpPr/>
          <p:nvPr/>
        </p:nvSpPr>
        <p:spPr>
          <a:xfrm>
            <a:off x="7372350" y="3108960"/>
            <a:ext cx="617221" cy="217171"/>
          </a:xfrm>
          <a:custGeom>
            <a:avLst/>
            <a:gdLst/>
            <a:ahLst/>
            <a:cxnLst/>
            <a:rect l="0" t="0" r="0" b="0"/>
            <a:pathLst>
              <a:path w="617221" h="217171">
                <a:moveTo>
                  <a:pt x="0" y="34290"/>
                </a:moveTo>
                <a:lnTo>
                  <a:pt x="0" y="34290"/>
                </a:lnTo>
                <a:lnTo>
                  <a:pt x="0" y="34290"/>
                </a:lnTo>
                <a:lnTo>
                  <a:pt x="0" y="34290"/>
                </a:lnTo>
                <a:lnTo>
                  <a:pt x="11430" y="34290"/>
                </a:lnTo>
                <a:lnTo>
                  <a:pt x="22860" y="34290"/>
                </a:lnTo>
                <a:lnTo>
                  <a:pt x="34289" y="22860"/>
                </a:lnTo>
                <a:lnTo>
                  <a:pt x="57150" y="22860"/>
                </a:lnTo>
                <a:lnTo>
                  <a:pt x="68580" y="11430"/>
                </a:lnTo>
                <a:lnTo>
                  <a:pt x="91439" y="11430"/>
                </a:lnTo>
                <a:lnTo>
                  <a:pt x="114300" y="11430"/>
                </a:lnTo>
                <a:lnTo>
                  <a:pt x="125730" y="0"/>
                </a:lnTo>
                <a:lnTo>
                  <a:pt x="137160" y="11430"/>
                </a:lnTo>
                <a:lnTo>
                  <a:pt x="148589" y="11430"/>
                </a:lnTo>
                <a:lnTo>
                  <a:pt x="148589" y="22860"/>
                </a:lnTo>
                <a:lnTo>
                  <a:pt x="160020" y="45720"/>
                </a:lnTo>
                <a:lnTo>
                  <a:pt x="160020" y="57150"/>
                </a:lnTo>
                <a:lnTo>
                  <a:pt x="160020" y="80010"/>
                </a:lnTo>
                <a:lnTo>
                  <a:pt x="148589" y="91440"/>
                </a:lnTo>
                <a:lnTo>
                  <a:pt x="148589" y="102870"/>
                </a:lnTo>
                <a:lnTo>
                  <a:pt x="148589" y="114300"/>
                </a:lnTo>
                <a:lnTo>
                  <a:pt x="148589" y="114300"/>
                </a:lnTo>
                <a:lnTo>
                  <a:pt x="160020" y="125730"/>
                </a:lnTo>
                <a:lnTo>
                  <a:pt x="160020" y="125730"/>
                </a:lnTo>
                <a:lnTo>
                  <a:pt x="171450" y="114300"/>
                </a:lnTo>
                <a:lnTo>
                  <a:pt x="182880" y="102870"/>
                </a:lnTo>
                <a:lnTo>
                  <a:pt x="194310" y="102870"/>
                </a:lnTo>
                <a:lnTo>
                  <a:pt x="205739" y="80010"/>
                </a:lnTo>
                <a:lnTo>
                  <a:pt x="217170" y="68580"/>
                </a:lnTo>
                <a:lnTo>
                  <a:pt x="217170" y="57150"/>
                </a:lnTo>
                <a:lnTo>
                  <a:pt x="228600" y="57150"/>
                </a:lnTo>
                <a:lnTo>
                  <a:pt x="228600" y="57150"/>
                </a:lnTo>
                <a:lnTo>
                  <a:pt x="228600" y="57150"/>
                </a:lnTo>
                <a:lnTo>
                  <a:pt x="228600" y="68580"/>
                </a:lnTo>
                <a:lnTo>
                  <a:pt x="228600" y="80010"/>
                </a:lnTo>
                <a:lnTo>
                  <a:pt x="228600" y="102870"/>
                </a:lnTo>
                <a:lnTo>
                  <a:pt x="228600" y="125730"/>
                </a:lnTo>
                <a:lnTo>
                  <a:pt x="228600" y="137160"/>
                </a:lnTo>
                <a:lnTo>
                  <a:pt x="240030" y="148590"/>
                </a:lnTo>
                <a:lnTo>
                  <a:pt x="240030" y="160020"/>
                </a:lnTo>
                <a:lnTo>
                  <a:pt x="251460" y="160020"/>
                </a:lnTo>
                <a:lnTo>
                  <a:pt x="251460" y="160020"/>
                </a:lnTo>
                <a:lnTo>
                  <a:pt x="274320" y="160020"/>
                </a:lnTo>
                <a:lnTo>
                  <a:pt x="285750" y="160020"/>
                </a:lnTo>
                <a:lnTo>
                  <a:pt x="285750" y="148590"/>
                </a:lnTo>
                <a:lnTo>
                  <a:pt x="297180" y="125730"/>
                </a:lnTo>
                <a:lnTo>
                  <a:pt x="308610" y="114300"/>
                </a:lnTo>
                <a:lnTo>
                  <a:pt x="320039" y="91440"/>
                </a:lnTo>
                <a:lnTo>
                  <a:pt x="320039" y="68580"/>
                </a:lnTo>
                <a:lnTo>
                  <a:pt x="320039" y="57150"/>
                </a:lnTo>
                <a:lnTo>
                  <a:pt x="320039" y="45720"/>
                </a:lnTo>
                <a:lnTo>
                  <a:pt x="308610" y="45720"/>
                </a:lnTo>
                <a:lnTo>
                  <a:pt x="297180" y="45720"/>
                </a:lnTo>
                <a:lnTo>
                  <a:pt x="285750" y="45720"/>
                </a:lnTo>
                <a:lnTo>
                  <a:pt x="274320" y="57150"/>
                </a:lnTo>
                <a:lnTo>
                  <a:pt x="262889" y="57150"/>
                </a:lnTo>
                <a:lnTo>
                  <a:pt x="262889" y="57150"/>
                </a:lnTo>
                <a:lnTo>
                  <a:pt x="262889" y="57150"/>
                </a:lnTo>
                <a:lnTo>
                  <a:pt x="262889" y="45720"/>
                </a:lnTo>
                <a:lnTo>
                  <a:pt x="274320" y="45720"/>
                </a:lnTo>
                <a:lnTo>
                  <a:pt x="285750" y="34290"/>
                </a:lnTo>
                <a:lnTo>
                  <a:pt x="308610" y="34290"/>
                </a:lnTo>
                <a:lnTo>
                  <a:pt x="331470" y="22860"/>
                </a:lnTo>
                <a:lnTo>
                  <a:pt x="342900" y="22860"/>
                </a:lnTo>
                <a:lnTo>
                  <a:pt x="365760" y="22860"/>
                </a:lnTo>
                <a:lnTo>
                  <a:pt x="388620" y="22860"/>
                </a:lnTo>
                <a:lnTo>
                  <a:pt x="400050" y="34290"/>
                </a:lnTo>
                <a:lnTo>
                  <a:pt x="411480" y="45720"/>
                </a:lnTo>
                <a:lnTo>
                  <a:pt x="411480" y="57150"/>
                </a:lnTo>
                <a:lnTo>
                  <a:pt x="411480" y="80010"/>
                </a:lnTo>
                <a:lnTo>
                  <a:pt x="422910" y="102870"/>
                </a:lnTo>
                <a:lnTo>
                  <a:pt x="422910" y="125730"/>
                </a:lnTo>
                <a:lnTo>
                  <a:pt x="411480" y="137160"/>
                </a:lnTo>
                <a:lnTo>
                  <a:pt x="411480" y="148590"/>
                </a:lnTo>
                <a:lnTo>
                  <a:pt x="411480" y="160020"/>
                </a:lnTo>
                <a:lnTo>
                  <a:pt x="411480" y="160020"/>
                </a:lnTo>
                <a:lnTo>
                  <a:pt x="422910" y="160020"/>
                </a:lnTo>
                <a:lnTo>
                  <a:pt x="434339" y="160020"/>
                </a:lnTo>
                <a:lnTo>
                  <a:pt x="445770" y="148590"/>
                </a:lnTo>
                <a:lnTo>
                  <a:pt x="457200" y="137160"/>
                </a:lnTo>
                <a:lnTo>
                  <a:pt x="480060" y="125730"/>
                </a:lnTo>
                <a:lnTo>
                  <a:pt x="502920" y="114300"/>
                </a:lnTo>
                <a:lnTo>
                  <a:pt x="514350" y="114300"/>
                </a:lnTo>
                <a:lnTo>
                  <a:pt x="537210" y="114300"/>
                </a:lnTo>
                <a:lnTo>
                  <a:pt x="548639" y="125730"/>
                </a:lnTo>
                <a:lnTo>
                  <a:pt x="548639" y="137160"/>
                </a:lnTo>
                <a:lnTo>
                  <a:pt x="560070" y="160020"/>
                </a:lnTo>
                <a:lnTo>
                  <a:pt x="571500" y="171450"/>
                </a:lnTo>
                <a:lnTo>
                  <a:pt x="582930" y="194310"/>
                </a:lnTo>
                <a:lnTo>
                  <a:pt x="594360" y="205740"/>
                </a:lnTo>
                <a:lnTo>
                  <a:pt x="605789" y="205740"/>
                </a:lnTo>
                <a:lnTo>
                  <a:pt x="617220" y="217170"/>
                </a:lnTo>
                <a:lnTo>
                  <a:pt x="617220" y="21717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5" name="Freeform 24"/>
          <p:cNvSpPr/>
          <p:nvPr/>
        </p:nvSpPr>
        <p:spPr>
          <a:xfrm>
            <a:off x="7635239" y="3063240"/>
            <a:ext cx="11432" cy="1"/>
          </a:xfrm>
          <a:custGeom>
            <a:avLst/>
            <a:gdLst/>
            <a:ahLst/>
            <a:cxnLst/>
            <a:rect l="0" t="0" r="0" b="0"/>
            <a:pathLst>
              <a:path w="11432" h="1">
                <a:moveTo>
                  <a:pt x="11431" y="0"/>
                </a:moveTo>
                <a:lnTo>
                  <a:pt x="11431" y="0"/>
                </a:lnTo>
                <a:lnTo>
                  <a:pt x="0" y="0"/>
                </a:lnTo>
                <a:lnTo>
                  <a:pt x="0" y="0"/>
                </a:lnTo>
                <a:lnTo>
                  <a:pt x="0" y="0"/>
                </a:lnTo>
                <a:lnTo>
                  <a:pt x="11431" y="0"/>
                </a:lnTo>
                <a:lnTo>
                  <a:pt x="11431" y="0"/>
                </a:lnTo>
                <a:close/>
              </a:path>
            </a:pathLst>
          </a:cu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reeform 25"/>
          <p:cNvSpPr/>
          <p:nvPr/>
        </p:nvSpPr>
        <p:spPr>
          <a:xfrm>
            <a:off x="8138160" y="3177540"/>
            <a:ext cx="80011" cy="1"/>
          </a:xfrm>
          <a:custGeom>
            <a:avLst/>
            <a:gdLst/>
            <a:ahLst/>
            <a:cxnLst/>
            <a:rect l="0" t="0" r="0" b="0"/>
            <a:pathLst>
              <a:path w="80011" h="1">
                <a:moveTo>
                  <a:pt x="0" y="0"/>
                </a:moveTo>
                <a:lnTo>
                  <a:pt x="0" y="0"/>
                </a:lnTo>
                <a:lnTo>
                  <a:pt x="0" y="0"/>
                </a:lnTo>
                <a:lnTo>
                  <a:pt x="0" y="0"/>
                </a:lnTo>
                <a:lnTo>
                  <a:pt x="11429" y="0"/>
                </a:lnTo>
                <a:lnTo>
                  <a:pt x="22860" y="0"/>
                </a:lnTo>
                <a:lnTo>
                  <a:pt x="45720" y="0"/>
                </a:lnTo>
                <a:lnTo>
                  <a:pt x="57150" y="0"/>
                </a:lnTo>
                <a:lnTo>
                  <a:pt x="80010" y="0"/>
                </a:lnTo>
                <a:lnTo>
                  <a:pt x="80010" y="0"/>
                </a:lnTo>
                <a:lnTo>
                  <a:pt x="80010" y="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7" name="Freeform 26"/>
          <p:cNvSpPr/>
          <p:nvPr/>
        </p:nvSpPr>
        <p:spPr>
          <a:xfrm>
            <a:off x="8183880" y="3223260"/>
            <a:ext cx="80010" cy="34291"/>
          </a:xfrm>
          <a:custGeom>
            <a:avLst/>
            <a:gdLst/>
            <a:ahLst/>
            <a:cxnLst/>
            <a:rect l="0" t="0" r="0" b="0"/>
            <a:pathLst>
              <a:path w="80010" h="34291">
                <a:moveTo>
                  <a:pt x="0" y="11430"/>
                </a:moveTo>
                <a:lnTo>
                  <a:pt x="0" y="0"/>
                </a:lnTo>
                <a:lnTo>
                  <a:pt x="0" y="11430"/>
                </a:lnTo>
                <a:lnTo>
                  <a:pt x="0" y="11430"/>
                </a:lnTo>
                <a:lnTo>
                  <a:pt x="0" y="11430"/>
                </a:lnTo>
                <a:lnTo>
                  <a:pt x="11430" y="11430"/>
                </a:lnTo>
                <a:lnTo>
                  <a:pt x="22859" y="22860"/>
                </a:lnTo>
                <a:lnTo>
                  <a:pt x="34290" y="22860"/>
                </a:lnTo>
                <a:lnTo>
                  <a:pt x="45720" y="34290"/>
                </a:lnTo>
                <a:lnTo>
                  <a:pt x="68580" y="34290"/>
                </a:lnTo>
                <a:lnTo>
                  <a:pt x="80009" y="34290"/>
                </a:lnTo>
                <a:lnTo>
                  <a:pt x="80009" y="3429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8" name="Freeform 27"/>
          <p:cNvSpPr/>
          <p:nvPr/>
        </p:nvSpPr>
        <p:spPr>
          <a:xfrm>
            <a:off x="6903720" y="3406140"/>
            <a:ext cx="240031" cy="377191"/>
          </a:xfrm>
          <a:custGeom>
            <a:avLst/>
            <a:gdLst/>
            <a:ahLst/>
            <a:cxnLst/>
            <a:rect l="0" t="0" r="0" b="0"/>
            <a:pathLst>
              <a:path w="240031" h="377191">
                <a:moveTo>
                  <a:pt x="68580" y="0"/>
                </a:moveTo>
                <a:lnTo>
                  <a:pt x="68580" y="11430"/>
                </a:lnTo>
                <a:lnTo>
                  <a:pt x="57150" y="11430"/>
                </a:lnTo>
                <a:lnTo>
                  <a:pt x="57150" y="11430"/>
                </a:lnTo>
                <a:lnTo>
                  <a:pt x="57150" y="34290"/>
                </a:lnTo>
                <a:lnTo>
                  <a:pt x="45719" y="57150"/>
                </a:lnTo>
                <a:lnTo>
                  <a:pt x="34290" y="102870"/>
                </a:lnTo>
                <a:lnTo>
                  <a:pt x="34290" y="148590"/>
                </a:lnTo>
                <a:lnTo>
                  <a:pt x="22860" y="194310"/>
                </a:lnTo>
                <a:lnTo>
                  <a:pt x="22860" y="240030"/>
                </a:lnTo>
                <a:lnTo>
                  <a:pt x="11430" y="274320"/>
                </a:lnTo>
                <a:lnTo>
                  <a:pt x="11430" y="308610"/>
                </a:lnTo>
                <a:lnTo>
                  <a:pt x="11430" y="331470"/>
                </a:lnTo>
                <a:lnTo>
                  <a:pt x="11430" y="354330"/>
                </a:lnTo>
                <a:lnTo>
                  <a:pt x="0" y="365760"/>
                </a:lnTo>
                <a:lnTo>
                  <a:pt x="0" y="365760"/>
                </a:lnTo>
                <a:lnTo>
                  <a:pt x="0" y="377190"/>
                </a:lnTo>
                <a:lnTo>
                  <a:pt x="0" y="377190"/>
                </a:lnTo>
                <a:lnTo>
                  <a:pt x="11430" y="365760"/>
                </a:lnTo>
                <a:lnTo>
                  <a:pt x="11430" y="365760"/>
                </a:lnTo>
                <a:lnTo>
                  <a:pt x="22860" y="365760"/>
                </a:lnTo>
                <a:lnTo>
                  <a:pt x="34290" y="365760"/>
                </a:lnTo>
                <a:lnTo>
                  <a:pt x="57150" y="365760"/>
                </a:lnTo>
                <a:lnTo>
                  <a:pt x="80010" y="377190"/>
                </a:lnTo>
                <a:lnTo>
                  <a:pt x="102869" y="377190"/>
                </a:lnTo>
                <a:lnTo>
                  <a:pt x="137160" y="377190"/>
                </a:lnTo>
                <a:lnTo>
                  <a:pt x="160019" y="377190"/>
                </a:lnTo>
                <a:lnTo>
                  <a:pt x="182880" y="377190"/>
                </a:lnTo>
                <a:lnTo>
                  <a:pt x="205740" y="377190"/>
                </a:lnTo>
                <a:lnTo>
                  <a:pt x="228600" y="365760"/>
                </a:lnTo>
                <a:lnTo>
                  <a:pt x="240030" y="365760"/>
                </a:lnTo>
                <a:lnTo>
                  <a:pt x="240030" y="36576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9" name="Freeform 28"/>
          <p:cNvSpPr/>
          <p:nvPr/>
        </p:nvSpPr>
        <p:spPr>
          <a:xfrm>
            <a:off x="7178039" y="3451860"/>
            <a:ext cx="297182" cy="308611"/>
          </a:xfrm>
          <a:custGeom>
            <a:avLst/>
            <a:gdLst/>
            <a:ahLst/>
            <a:cxnLst/>
            <a:rect l="0" t="0" r="0" b="0"/>
            <a:pathLst>
              <a:path w="297182" h="308611">
                <a:moveTo>
                  <a:pt x="80011" y="22860"/>
                </a:moveTo>
                <a:lnTo>
                  <a:pt x="80011" y="22860"/>
                </a:lnTo>
                <a:lnTo>
                  <a:pt x="68581" y="34290"/>
                </a:lnTo>
                <a:lnTo>
                  <a:pt x="57150" y="34290"/>
                </a:lnTo>
                <a:lnTo>
                  <a:pt x="45721" y="45720"/>
                </a:lnTo>
                <a:lnTo>
                  <a:pt x="34291" y="57150"/>
                </a:lnTo>
                <a:lnTo>
                  <a:pt x="22861" y="80010"/>
                </a:lnTo>
                <a:lnTo>
                  <a:pt x="11431" y="102870"/>
                </a:lnTo>
                <a:lnTo>
                  <a:pt x="0" y="137160"/>
                </a:lnTo>
                <a:lnTo>
                  <a:pt x="0" y="171450"/>
                </a:lnTo>
                <a:lnTo>
                  <a:pt x="0" y="205740"/>
                </a:lnTo>
                <a:lnTo>
                  <a:pt x="0" y="228600"/>
                </a:lnTo>
                <a:lnTo>
                  <a:pt x="0" y="251460"/>
                </a:lnTo>
                <a:lnTo>
                  <a:pt x="11431" y="274320"/>
                </a:lnTo>
                <a:lnTo>
                  <a:pt x="22861" y="285750"/>
                </a:lnTo>
                <a:lnTo>
                  <a:pt x="45721" y="297180"/>
                </a:lnTo>
                <a:lnTo>
                  <a:pt x="68581" y="308610"/>
                </a:lnTo>
                <a:lnTo>
                  <a:pt x="91441" y="308610"/>
                </a:lnTo>
                <a:lnTo>
                  <a:pt x="125731" y="308610"/>
                </a:lnTo>
                <a:lnTo>
                  <a:pt x="148591" y="297180"/>
                </a:lnTo>
                <a:lnTo>
                  <a:pt x="182881" y="285750"/>
                </a:lnTo>
                <a:lnTo>
                  <a:pt x="205741" y="262890"/>
                </a:lnTo>
                <a:lnTo>
                  <a:pt x="228600" y="251460"/>
                </a:lnTo>
                <a:lnTo>
                  <a:pt x="251461" y="217170"/>
                </a:lnTo>
                <a:lnTo>
                  <a:pt x="262891" y="182880"/>
                </a:lnTo>
                <a:lnTo>
                  <a:pt x="274321" y="160020"/>
                </a:lnTo>
                <a:lnTo>
                  <a:pt x="285750" y="125730"/>
                </a:lnTo>
                <a:lnTo>
                  <a:pt x="297181" y="91440"/>
                </a:lnTo>
                <a:lnTo>
                  <a:pt x="285750" y="57150"/>
                </a:lnTo>
                <a:lnTo>
                  <a:pt x="274321" y="34290"/>
                </a:lnTo>
                <a:lnTo>
                  <a:pt x="262891" y="22860"/>
                </a:lnTo>
                <a:lnTo>
                  <a:pt x="240031" y="11430"/>
                </a:lnTo>
                <a:lnTo>
                  <a:pt x="205741" y="0"/>
                </a:lnTo>
                <a:lnTo>
                  <a:pt x="171450" y="11430"/>
                </a:lnTo>
                <a:lnTo>
                  <a:pt x="137161" y="11430"/>
                </a:lnTo>
                <a:lnTo>
                  <a:pt x="102871" y="22860"/>
                </a:lnTo>
                <a:lnTo>
                  <a:pt x="80011" y="34290"/>
                </a:lnTo>
                <a:lnTo>
                  <a:pt x="57150" y="45720"/>
                </a:lnTo>
                <a:lnTo>
                  <a:pt x="57150" y="4572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0" name="Freeform 29"/>
          <p:cNvSpPr/>
          <p:nvPr/>
        </p:nvSpPr>
        <p:spPr>
          <a:xfrm>
            <a:off x="7475220" y="3440430"/>
            <a:ext cx="411481" cy="11431"/>
          </a:xfrm>
          <a:custGeom>
            <a:avLst/>
            <a:gdLst/>
            <a:ahLst/>
            <a:cxnLst/>
            <a:rect l="0" t="0" r="0" b="0"/>
            <a:pathLst>
              <a:path w="411481" h="11431">
                <a:moveTo>
                  <a:pt x="0" y="0"/>
                </a:moveTo>
                <a:lnTo>
                  <a:pt x="11430" y="0"/>
                </a:lnTo>
                <a:lnTo>
                  <a:pt x="11430" y="11430"/>
                </a:lnTo>
                <a:lnTo>
                  <a:pt x="11430" y="11430"/>
                </a:lnTo>
                <a:lnTo>
                  <a:pt x="34290" y="11430"/>
                </a:lnTo>
                <a:lnTo>
                  <a:pt x="45719" y="11430"/>
                </a:lnTo>
                <a:lnTo>
                  <a:pt x="68580" y="11430"/>
                </a:lnTo>
                <a:lnTo>
                  <a:pt x="102869" y="11430"/>
                </a:lnTo>
                <a:lnTo>
                  <a:pt x="137160" y="11430"/>
                </a:lnTo>
                <a:lnTo>
                  <a:pt x="171450" y="11430"/>
                </a:lnTo>
                <a:lnTo>
                  <a:pt x="217169" y="11430"/>
                </a:lnTo>
                <a:lnTo>
                  <a:pt x="251460" y="11430"/>
                </a:lnTo>
                <a:lnTo>
                  <a:pt x="297180" y="11430"/>
                </a:lnTo>
                <a:lnTo>
                  <a:pt x="331469" y="11430"/>
                </a:lnTo>
                <a:lnTo>
                  <a:pt x="365760" y="11430"/>
                </a:lnTo>
                <a:lnTo>
                  <a:pt x="388619" y="11430"/>
                </a:lnTo>
                <a:lnTo>
                  <a:pt x="411480" y="11430"/>
                </a:lnTo>
                <a:lnTo>
                  <a:pt x="411480" y="1143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1" name="Freeform 30"/>
          <p:cNvSpPr/>
          <p:nvPr/>
        </p:nvSpPr>
        <p:spPr>
          <a:xfrm>
            <a:off x="7692389" y="3451860"/>
            <a:ext cx="34292" cy="377191"/>
          </a:xfrm>
          <a:custGeom>
            <a:avLst/>
            <a:gdLst/>
            <a:ahLst/>
            <a:cxnLst/>
            <a:rect l="0" t="0" r="0" b="0"/>
            <a:pathLst>
              <a:path w="34292" h="377191">
                <a:moveTo>
                  <a:pt x="34291" y="0"/>
                </a:moveTo>
                <a:lnTo>
                  <a:pt x="34291" y="11430"/>
                </a:lnTo>
                <a:lnTo>
                  <a:pt x="22861" y="34290"/>
                </a:lnTo>
                <a:lnTo>
                  <a:pt x="22861" y="45720"/>
                </a:lnTo>
                <a:lnTo>
                  <a:pt x="22861" y="68580"/>
                </a:lnTo>
                <a:lnTo>
                  <a:pt x="11431" y="114300"/>
                </a:lnTo>
                <a:lnTo>
                  <a:pt x="11431" y="148590"/>
                </a:lnTo>
                <a:lnTo>
                  <a:pt x="11431" y="194310"/>
                </a:lnTo>
                <a:lnTo>
                  <a:pt x="0" y="228600"/>
                </a:lnTo>
                <a:lnTo>
                  <a:pt x="0" y="262890"/>
                </a:lnTo>
                <a:lnTo>
                  <a:pt x="0" y="297180"/>
                </a:lnTo>
                <a:lnTo>
                  <a:pt x="0" y="331470"/>
                </a:lnTo>
                <a:lnTo>
                  <a:pt x="0" y="354330"/>
                </a:lnTo>
                <a:lnTo>
                  <a:pt x="0" y="365760"/>
                </a:lnTo>
                <a:lnTo>
                  <a:pt x="0" y="377190"/>
                </a:lnTo>
                <a:lnTo>
                  <a:pt x="0" y="377190"/>
                </a:lnTo>
                <a:lnTo>
                  <a:pt x="0" y="377190"/>
                </a:lnTo>
                <a:lnTo>
                  <a:pt x="0" y="377190"/>
                </a:lnTo>
                <a:lnTo>
                  <a:pt x="0" y="37719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64" name="Freeform 88063"/>
          <p:cNvSpPr/>
          <p:nvPr/>
        </p:nvSpPr>
        <p:spPr>
          <a:xfrm>
            <a:off x="7863839" y="3440430"/>
            <a:ext cx="354332" cy="434341"/>
          </a:xfrm>
          <a:custGeom>
            <a:avLst/>
            <a:gdLst/>
            <a:ahLst/>
            <a:cxnLst/>
            <a:rect l="0" t="0" r="0" b="0"/>
            <a:pathLst>
              <a:path w="354332" h="434341">
                <a:moveTo>
                  <a:pt x="262891" y="11430"/>
                </a:moveTo>
                <a:lnTo>
                  <a:pt x="262891" y="11430"/>
                </a:lnTo>
                <a:lnTo>
                  <a:pt x="262891" y="11430"/>
                </a:lnTo>
                <a:lnTo>
                  <a:pt x="262891" y="11430"/>
                </a:lnTo>
                <a:lnTo>
                  <a:pt x="251461" y="11430"/>
                </a:lnTo>
                <a:lnTo>
                  <a:pt x="240031" y="0"/>
                </a:lnTo>
                <a:lnTo>
                  <a:pt x="217171" y="0"/>
                </a:lnTo>
                <a:lnTo>
                  <a:pt x="194311" y="0"/>
                </a:lnTo>
                <a:lnTo>
                  <a:pt x="171450" y="0"/>
                </a:lnTo>
                <a:lnTo>
                  <a:pt x="137161" y="0"/>
                </a:lnTo>
                <a:lnTo>
                  <a:pt x="114300" y="11430"/>
                </a:lnTo>
                <a:lnTo>
                  <a:pt x="80011" y="22860"/>
                </a:lnTo>
                <a:lnTo>
                  <a:pt x="57150" y="22860"/>
                </a:lnTo>
                <a:lnTo>
                  <a:pt x="34291" y="45720"/>
                </a:lnTo>
                <a:lnTo>
                  <a:pt x="22861" y="57150"/>
                </a:lnTo>
                <a:lnTo>
                  <a:pt x="11431" y="68580"/>
                </a:lnTo>
                <a:lnTo>
                  <a:pt x="0" y="80010"/>
                </a:lnTo>
                <a:lnTo>
                  <a:pt x="11431" y="91440"/>
                </a:lnTo>
                <a:lnTo>
                  <a:pt x="11431" y="114300"/>
                </a:lnTo>
                <a:lnTo>
                  <a:pt x="34291" y="125730"/>
                </a:lnTo>
                <a:lnTo>
                  <a:pt x="57150" y="148590"/>
                </a:lnTo>
                <a:lnTo>
                  <a:pt x="80011" y="160020"/>
                </a:lnTo>
                <a:lnTo>
                  <a:pt x="102871" y="182880"/>
                </a:lnTo>
                <a:lnTo>
                  <a:pt x="137161" y="205740"/>
                </a:lnTo>
                <a:lnTo>
                  <a:pt x="171450" y="228600"/>
                </a:lnTo>
                <a:lnTo>
                  <a:pt x="205741" y="251460"/>
                </a:lnTo>
                <a:lnTo>
                  <a:pt x="240031" y="274320"/>
                </a:lnTo>
                <a:lnTo>
                  <a:pt x="262891" y="297180"/>
                </a:lnTo>
                <a:lnTo>
                  <a:pt x="297181" y="320040"/>
                </a:lnTo>
                <a:lnTo>
                  <a:pt x="320041" y="342900"/>
                </a:lnTo>
                <a:lnTo>
                  <a:pt x="342900" y="354330"/>
                </a:lnTo>
                <a:lnTo>
                  <a:pt x="354331" y="377190"/>
                </a:lnTo>
                <a:lnTo>
                  <a:pt x="354331" y="388620"/>
                </a:lnTo>
                <a:lnTo>
                  <a:pt x="354331" y="400050"/>
                </a:lnTo>
                <a:lnTo>
                  <a:pt x="354331" y="400050"/>
                </a:lnTo>
                <a:lnTo>
                  <a:pt x="331471" y="411480"/>
                </a:lnTo>
                <a:lnTo>
                  <a:pt x="308611" y="422910"/>
                </a:lnTo>
                <a:lnTo>
                  <a:pt x="274321" y="422910"/>
                </a:lnTo>
                <a:lnTo>
                  <a:pt x="240031" y="434340"/>
                </a:lnTo>
                <a:lnTo>
                  <a:pt x="194311" y="434340"/>
                </a:lnTo>
                <a:lnTo>
                  <a:pt x="160021" y="434340"/>
                </a:lnTo>
                <a:lnTo>
                  <a:pt x="114300" y="434340"/>
                </a:lnTo>
                <a:lnTo>
                  <a:pt x="80011" y="434340"/>
                </a:lnTo>
                <a:lnTo>
                  <a:pt x="45721" y="434340"/>
                </a:lnTo>
                <a:lnTo>
                  <a:pt x="34291" y="434340"/>
                </a:lnTo>
                <a:lnTo>
                  <a:pt x="34291" y="43434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66" name="Freeform 88065"/>
          <p:cNvSpPr/>
          <p:nvPr/>
        </p:nvSpPr>
        <p:spPr>
          <a:xfrm>
            <a:off x="285750" y="5132070"/>
            <a:ext cx="354331" cy="45721"/>
          </a:xfrm>
          <a:custGeom>
            <a:avLst/>
            <a:gdLst/>
            <a:ahLst/>
            <a:cxnLst/>
            <a:rect l="0" t="0" r="0" b="0"/>
            <a:pathLst>
              <a:path w="354331" h="45721">
                <a:moveTo>
                  <a:pt x="0" y="45720"/>
                </a:moveTo>
                <a:lnTo>
                  <a:pt x="0" y="45720"/>
                </a:lnTo>
                <a:lnTo>
                  <a:pt x="0" y="45720"/>
                </a:lnTo>
                <a:lnTo>
                  <a:pt x="0" y="45720"/>
                </a:lnTo>
                <a:lnTo>
                  <a:pt x="0" y="34290"/>
                </a:lnTo>
                <a:lnTo>
                  <a:pt x="0" y="45720"/>
                </a:lnTo>
                <a:lnTo>
                  <a:pt x="0" y="34290"/>
                </a:lnTo>
                <a:lnTo>
                  <a:pt x="0" y="34290"/>
                </a:lnTo>
                <a:lnTo>
                  <a:pt x="11430" y="34290"/>
                </a:lnTo>
                <a:lnTo>
                  <a:pt x="22860" y="34290"/>
                </a:lnTo>
                <a:lnTo>
                  <a:pt x="34290" y="34290"/>
                </a:lnTo>
                <a:lnTo>
                  <a:pt x="57150" y="22860"/>
                </a:lnTo>
                <a:lnTo>
                  <a:pt x="80010" y="22860"/>
                </a:lnTo>
                <a:lnTo>
                  <a:pt x="102870" y="22860"/>
                </a:lnTo>
                <a:lnTo>
                  <a:pt x="125730" y="11430"/>
                </a:lnTo>
                <a:lnTo>
                  <a:pt x="160020" y="11430"/>
                </a:lnTo>
                <a:lnTo>
                  <a:pt x="182880" y="11430"/>
                </a:lnTo>
                <a:lnTo>
                  <a:pt x="217170" y="0"/>
                </a:lnTo>
                <a:lnTo>
                  <a:pt x="251460" y="0"/>
                </a:lnTo>
                <a:lnTo>
                  <a:pt x="274320" y="0"/>
                </a:lnTo>
                <a:lnTo>
                  <a:pt x="308610" y="0"/>
                </a:lnTo>
                <a:lnTo>
                  <a:pt x="331470" y="0"/>
                </a:lnTo>
                <a:lnTo>
                  <a:pt x="342900" y="0"/>
                </a:lnTo>
                <a:lnTo>
                  <a:pt x="354330" y="0"/>
                </a:lnTo>
                <a:lnTo>
                  <a:pt x="354330" y="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67" name="Freeform 88066"/>
          <p:cNvSpPr/>
          <p:nvPr/>
        </p:nvSpPr>
        <p:spPr>
          <a:xfrm>
            <a:off x="480060" y="5120640"/>
            <a:ext cx="34291" cy="537211"/>
          </a:xfrm>
          <a:custGeom>
            <a:avLst/>
            <a:gdLst/>
            <a:ahLst/>
            <a:cxnLst/>
            <a:rect l="0" t="0" r="0" b="0"/>
            <a:pathLst>
              <a:path w="34291" h="537211">
                <a:moveTo>
                  <a:pt x="34290" y="0"/>
                </a:moveTo>
                <a:lnTo>
                  <a:pt x="22860" y="11430"/>
                </a:lnTo>
                <a:lnTo>
                  <a:pt x="22860" y="11430"/>
                </a:lnTo>
                <a:lnTo>
                  <a:pt x="22860" y="11430"/>
                </a:lnTo>
                <a:lnTo>
                  <a:pt x="22860" y="22860"/>
                </a:lnTo>
                <a:lnTo>
                  <a:pt x="11430" y="34290"/>
                </a:lnTo>
                <a:lnTo>
                  <a:pt x="11430" y="45720"/>
                </a:lnTo>
                <a:lnTo>
                  <a:pt x="11430" y="68580"/>
                </a:lnTo>
                <a:lnTo>
                  <a:pt x="11430" y="102870"/>
                </a:lnTo>
                <a:lnTo>
                  <a:pt x="11430" y="137160"/>
                </a:lnTo>
                <a:lnTo>
                  <a:pt x="0" y="171450"/>
                </a:lnTo>
                <a:lnTo>
                  <a:pt x="0" y="205740"/>
                </a:lnTo>
                <a:lnTo>
                  <a:pt x="0" y="251460"/>
                </a:lnTo>
                <a:lnTo>
                  <a:pt x="0" y="285750"/>
                </a:lnTo>
                <a:lnTo>
                  <a:pt x="0" y="331470"/>
                </a:lnTo>
                <a:lnTo>
                  <a:pt x="0" y="377190"/>
                </a:lnTo>
                <a:lnTo>
                  <a:pt x="0" y="411480"/>
                </a:lnTo>
                <a:lnTo>
                  <a:pt x="0" y="445770"/>
                </a:lnTo>
                <a:lnTo>
                  <a:pt x="0" y="480060"/>
                </a:lnTo>
                <a:lnTo>
                  <a:pt x="11430" y="514350"/>
                </a:lnTo>
                <a:lnTo>
                  <a:pt x="11430" y="525780"/>
                </a:lnTo>
                <a:lnTo>
                  <a:pt x="11430" y="537210"/>
                </a:lnTo>
                <a:lnTo>
                  <a:pt x="11430" y="53721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68" name="Freeform 88067"/>
          <p:cNvSpPr/>
          <p:nvPr/>
        </p:nvSpPr>
        <p:spPr>
          <a:xfrm>
            <a:off x="548640" y="5337810"/>
            <a:ext cx="400051" cy="308611"/>
          </a:xfrm>
          <a:custGeom>
            <a:avLst/>
            <a:gdLst/>
            <a:ahLst/>
            <a:cxnLst/>
            <a:rect l="0" t="0" r="0" b="0"/>
            <a:pathLst>
              <a:path w="400051" h="308611">
                <a:moveTo>
                  <a:pt x="11430" y="148590"/>
                </a:moveTo>
                <a:lnTo>
                  <a:pt x="11430" y="148590"/>
                </a:lnTo>
                <a:lnTo>
                  <a:pt x="0" y="148590"/>
                </a:lnTo>
                <a:lnTo>
                  <a:pt x="11430" y="148590"/>
                </a:lnTo>
                <a:lnTo>
                  <a:pt x="11430" y="160020"/>
                </a:lnTo>
                <a:lnTo>
                  <a:pt x="22860" y="160020"/>
                </a:lnTo>
                <a:lnTo>
                  <a:pt x="22860" y="160020"/>
                </a:lnTo>
                <a:lnTo>
                  <a:pt x="34290" y="148590"/>
                </a:lnTo>
                <a:lnTo>
                  <a:pt x="45720" y="148590"/>
                </a:lnTo>
                <a:lnTo>
                  <a:pt x="68580" y="137160"/>
                </a:lnTo>
                <a:lnTo>
                  <a:pt x="80010" y="114300"/>
                </a:lnTo>
                <a:lnTo>
                  <a:pt x="102870" y="102870"/>
                </a:lnTo>
                <a:lnTo>
                  <a:pt x="114300" y="91440"/>
                </a:lnTo>
                <a:lnTo>
                  <a:pt x="137160" y="68580"/>
                </a:lnTo>
                <a:lnTo>
                  <a:pt x="148590" y="57150"/>
                </a:lnTo>
                <a:lnTo>
                  <a:pt x="160020" y="34290"/>
                </a:lnTo>
                <a:lnTo>
                  <a:pt x="160020" y="22860"/>
                </a:lnTo>
                <a:lnTo>
                  <a:pt x="171450" y="11430"/>
                </a:lnTo>
                <a:lnTo>
                  <a:pt x="171450" y="11430"/>
                </a:lnTo>
                <a:lnTo>
                  <a:pt x="171450" y="0"/>
                </a:lnTo>
                <a:lnTo>
                  <a:pt x="160020" y="0"/>
                </a:lnTo>
                <a:lnTo>
                  <a:pt x="148590" y="0"/>
                </a:lnTo>
                <a:lnTo>
                  <a:pt x="125730" y="11430"/>
                </a:lnTo>
                <a:lnTo>
                  <a:pt x="114300" y="22860"/>
                </a:lnTo>
                <a:lnTo>
                  <a:pt x="91440" y="34290"/>
                </a:lnTo>
                <a:lnTo>
                  <a:pt x="80010" y="57150"/>
                </a:lnTo>
                <a:lnTo>
                  <a:pt x="57150" y="80010"/>
                </a:lnTo>
                <a:lnTo>
                  <a:pt x="45720" y="102870"/>
                </a:lnTo>
                <a:lnTo>
                  <a:pt x="34290" y="125730"/>
                </a:lnTo>
                <a:lnTo>
                  <a:pt x="22860" y="148590"/>
                </a:lnTo>
                <a:lnTo>
                  <a:pt x="22860" y="171450"/>
                </a:lnTo>
                <a:lnTo>
                  <a:pt x="22860" y="205740"/>
                </a:lnTo>
                <a:lnTo>
                  <a:pt x="34290" y="228600"/>
                </a:lnTo>
                <a:lnTo>
                  <a:pt x="34290" y="240030"/>
                </a:lnTo>
                <a:lnTo>
                  <a:pt x="45720" y="262890"/>
                </a:lnTo>
                <a:lnTo>
                  <a:pt x="68580" y="274320"/>
                </a:lnTo>
                <a:lnTo>
                  <a:pt x="91440" y="285750"/>
                </a:lnTo>
                <a:lnTo>
                  <a:pt x="114300" y="285750"/>
                </a:lnTo>
                <a:lnTo>
                  <a:pt x="148590" y="274320"/>
                </a:lnTo>
                <a:lnTo>
                  <a:pt x="171450" y="262890"/>
                </a:lnTo>
                <a:lnTo>
                  <a:pt x="205740" y="251460"/>
                </a:lnTo>
                <a:lnTo>
                  <a:pt x="228600" y="228600"/>
                </a:lnTo>
                <a:lnTo>
                  <a:pt x="251460" y="217170"/>
                </a:lnTo>
                <a:lnTo>
                  <a:pt x="274320" y="182880"/>
                </a:lnTo>
                <a:lnTo>
                  <a:pt x="297180" y="171450"/>
                </a:lnTo>
                <a:lnTo>
                  <a:pt x="308610" y="148590"/>
                </a:lnTo>
                <a:lnTo>
                  <a:pt x="320040" y="125730"/>
                </a:lnTo>
                <a:lnTo>
                  <a:pt x="331470" y="102870"/>
                </a:lnTo>
                <a:lnTo>
                  <a:pt x="331470" y="91440"/>
                </a:lnTo>
                <a:lnTo>
                  <a:pt x="331470" y="80010"/>
                </a:lnTo>
                <a:lnTo>
                  <a:pt x="331470" y="57150"/>
                </a:lnTo>
                <a:lnTo>
                  <a:pt x="320040" y="57150"/>
                </a:lnTo>
                <a:lnTo>
                  <a:pt x="308610" y="45720"/>
                </a:lnTo>
                <a:lnTo>
                  <a:pt x="285750" y="45720"/>
                </a:lnTo>
                <a:lnTo>
                  <a:pt x="274320" y="57150"/>
                </a:lnTo>
                <a:lnTo>
                  <a:pt x="262890" y="57150"/>
                </a:lnTo>
                <a:lnTo>
                  <a:pt x="251460" y="80010"/>
                </a:lnTo>
                <a:lnTo>
                  <a:pt x="240030" y="102870"/>
                </a:lnTo>
                <a:lnTo>
                  <a:pt x="228600" y="125730"/>
                </a:lnTo>
                <a:lnTo>
                  <a:pt x="217170" y="148590"/>
                </a:lnTo>
                <a:lnTo>
                  <a:pt x="205740" y="182880"/>
                </a:lnTo>
                <a:lnTo>
                  <a:pt x="205740" y="205740"/>
                </a:lnTo>
                <a:lnTo>
                  <a:pt x="205740" y="240030"/>
                </a:lnTo>
                <a:lnTo>
                  <a:pt x="205740" y="262890"/>
                </a:lnTo>
                <a:lnTo>
                  <a:pt x="217170" y="285750"/>
                </a:lnTo>
                <a:lnTo>
                  <a:pt x="240030" y="297180"/>
                </a:lnTo>
                <a:lnTo>
                  <a:pt x="251460" y="308610"/>
                </a:lnTo>
                <a:lnTo>
                  <a:pt x="274320" y="308610"/>
                </a:lnTo>
                <a:lnTo>
                  <a:pt x="297180" y="308610"/>
                </a:lnTo>
                <a:lnTo>
                  <a:pt x="320040" y="308610"/>
                </a:lnTo>
                <a:lnTo>
                  <a:pt x="342900" y="297180"/>
                </a:lnTo>
                <a:lnTo>
                  <a:pt x="365760" y="274320"/>
                </a:lnTo>
                <a:lnTo>
                  <a:pt x="388620" y="251460"/>
                </a:lnTo>
                <a:lnTo>
                  <a:pt x="400050" y="251460"/>
                </a:lnTo>
                <a:lnTo>
                  <a:pt x="400050" y="25146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69" name="Freeform 88068"/>
          <p:cNvSpPr/>
          <p:nvPr/>
        </p:nvSpPr>
        <p:spPr>
          <a:xfrm>
            <a:off x="1028700" y="5177790"/>
            <a:ext cx="194311" cy="422911"/>
          </a:xfrm>
          <a:custGeom>
            <a:avLst/>
            <a:gdLst/>
            <a:ahLst/>
            <a:cxnLst/>
            <a:rect l="0" t="0" r="0" b="0"/>
            <a:pathLst>
              <a:path w="194311" h="422911">
                <a:moveTo>
                  <a:pt x="22860" y="11430"/>
                </a:moveTo>
                <a:lnTo>
                  <a:pt x="11430" y="11430"/>
                </a:lnTo>
                <a:lnTo>
                  <a:pt x="11430" y="11430"/>
                </a:lnTo>
                <a:lnTo>
                  <a:pt x="11430" y="11430"/>
                </a:lnTo>
                <a:lnTo>
                  <a:pt x="11430" y="0"/>
                </a:lnTo>
                <a:lnTo>
                  <a:pt x="11430" y="11430"/>
                </a:lnTo>
                <a:lnTo>
                  <a:pt x="11430" y="11430"/>
                </a:lnTo>
                <a:lnTo>
                  <a:pt x="11430" y="22860"/>
                </a:lnTo>
                <a:lnTo>
                  <a:pt x="11430" y="34290"/>
                </a:lnTo>
                <a:lnTo>
                  <a:pt x="0" y="57150"/>
                </a:lnTo>
                <a:lnTo>
                  <a:pt x="0" y="91440"/>
                </a:lnTo>
                <a:lnTo>
                  <a:pt x="0" y="114300"/>
                </a:lnTo>
                <a:lnTo>
                  <a:pt x="0" y="148590"/>
                </a:lnTo>
                <a:lnTo>
                  <a:pt x="0" y="194310"/>
                </a:lnTo>
                <a:lnTo>
                  <a:pt x="0" y="228600"/>
                </a:lnTo>
                <a:lnTo>
                  <a:pt x="0" y="274320"/>
                </a:lnTo>
                <a:lnTo>
                  <a:pt x="0" y="308610"/>
                </a:lnTo>
                <a:lnTo>
                  <a:pt x="11430" y="342900"/>
                </a:lnTo>
                <a:lnTo>
                  <a:pt x="11430" y="377190"/>
                </a:lnTo>
                <a:lnTo>
                  <a:pt x="22860" y="400050"/>
                </a:lnTo>
                <a:lnTo>
                  <a:pt x="22860" y="411480"/>
                </a:lnTo>
                <a:lnTo>
                  <a:pt x="22860" y="422910"/>
                </a:lnTo>
                <a:lnTo>
                  <a:pt x="22860" y="411480"/>
                </a:lnTo>
                <a:lnTo>
                  <a:pt x="34290" y="400050"/>
                </a:lnTo>
                <a:lnTo>
                  <a:pt x="34290" y="388620"/>
                </a:lnTo>
                <a:lnTo>
                  <a:pt x="34290" y="354330"/>
                </a:lnTo>
                <a:lnTo>
                  <a:pt x="45720" y="308610"/>
                </a:lnTo>
                <a:lnTo>
                  <a:pt x="57150" y="262890"/>
                </a:lnTo>
                <a:lnTo>
                  <a:pt x="68580" y="228600"/>
                </a:lnTo>
                <a:lnTo>
                  <a:pt x="80010" y="194310"/>
                </a:lnTo>
                <a:lnTo>
                  <a:pt x="91440" y="171450"/>
                </a:lnTo>
                <a:lnTo>
                  <a:pt x="102870" y="160020"/>
                </a:lnTo>
                <a:lnTo>
                  <a:pt x="114300" y="148590"/>
                </a:lnTo>
                <a:lnTo>
                  <a:pt x="114300" y="148590"/>
                </a:lnTo>
                <a:lnTo>
                  <a:pt x="125730" y="148590"/>
                </a:lnTo>
                <a:lnTo>
                  <a:pt x="125730" y="160020"/>
                </a:lnTo>
                <a:lnTo>
                  <a:pt x="125730" y="182880"/>
                </a:lnTo>
                <a:lnTo>
                  <a:pt x="137160" y="194310"/>
                </a:lnTo>
                <a:lnTo>
                  <a:pt x="137160" y="228600"/>
                </a:lnTo>
                <a:lnTo>
                  <a:pt x="137160" y="251460"/>
                </a:lnTo>
                <a:lnTo>
                  <a:pt x="137160" y="285750"/>
                </a:lnTo>
                <a:lnTo>
                  <a:pt x="137160" y="320040"/>
                </a:lnTo>
                <a:lnTo>
                  <a:pt x="148590" y="342900"/>
                </a:lnTo>
                <a:lnTo>
                  <a:pt x="148590" y="365760"/>
                </a:lnTo>
                <a:lnTo>
                  <a:pt x="160020" y="388620"/>
                </a:lnTo>
                <a:lnTo>
                  <a:pt x="171450" y="400050"/>
                </a:lnTo>
                <a:lnTo>
                  <a:pt x="182880" y="411480"/>
                </a:lnTo>
                <a:lnTo>
                  <a:pt x="194310" y="411480"/>
                </a:lnTo>
                <a:lnTo>
                  <a:pt x="194310" y="411480"/>
                </a:lnTo>
                <a:lnTo>
                  <a:pt x="194310" y="41148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70" name="Freeform 88069"/>
          <p:cNvSpPr/>
          <p:nvPr/>
        </p:nvSpPr>
        <p:spPr>
          <a:xfrm>
            <a:off x="1314450" y="5349240"/>
            <a:ext cx="171451" cy="262891"/>
          </a:xfrm>
          <a:custGeom>
            <a:avLst/>
            <a:gdLst/>
            <a:ahLst/>
            <a:cxnLst/>
            <a:rect l="0" t="0" r="0" b="0"/>
            <a:pathLst>
              <a:path w="171451" h="262891">
                <a:moveTo>
                  <a:pt x="11430" y="0"/>
                </a:moveTo>
                <a:lnTo>
                  <a:pt x="11430" y="0"/>
                </a:lnTo>
                <a:lnTo>
                  <a:pt x="0" y="11430"/>
                </a:lnTo>
                <a:lnTo>
                  <a:pt x="0" y="11430"/>
                </a:lnTo>
                <a:lnTo>
                  <a:pt x="0" y="22860"/>
                </a:lnTo>
                <a:lnTo>
                  <a:pt x="0" y="45720"/>
                </a:lnTo>
                <a:lnTo>
                  <a:pt x="0" y="68580"/>
                </a:lnTo>
                <a:lnTo>
                  <a:pt x="0" y="91440"/>
                </a:lnTo>
                <a:lnTo>
                  <a:pt x="0" y="114300"/>
                </a:lnTo>
                <a:lnTo>
                  <a:pt x="0" y="137160"/>
                </a:lnTo>
                <a:lnTo>
                  <a:pt x="0" y="160020"/>
                </a:lnTo>
                <a:lnTo>
                  <a:pt x="0" y="182880"/>
                </a:lnTo>
                <a:lnTo>
                  <a:pt x="0" y="194310"/>
                </a:lnTo>
                <a:lnTo>
                  <a:pt x="0" y="205740"/>
                </a:lnTo>
                <a:lnTo>
                  <a:pt x="0" y="205740"/>
                </a:lnTo>
                <a:lnTo>
                  <a:pt x="0" y="205740"/>
                </a:lnTo>
                <a:lnTo>
                  <a:pt x="0" y="205740"/>
                </a:lnTo>
                <a:lnTo>
                  <a:pt x="11430" y="194310"/>
                </a:lnTo>
                <a:lnTo>
                  <a:pt x="22860" y="171450"/>
                </a:lnTo>
                <a:lnTo>
                  <a:pt x="22860" y="148590"/>
                </a:lnTo>
                <a:lnTo>
                  <a:pt x="34290" y="114300"/>
                </a:lnTo>
                <a:lnTo>
                  <a:pt x="34290" y="91440"/>
                </a:lnTo>
                <a:lnTo>
                  <a:pt x="45720" y="68580"/>
                </a:lnTo>
                <a:lnTo>
                  <a:pt x="57150" y="45720"/>
                </a:lnTo>
                <a:lnTo>
                  <a:pt x="68580" y="22860"/>
                </a:lnTo>
                <a:lnTo>
                  <a:pt x="80010" y="11430"/>
                </a:lnTo>
                <a:lnTo>
                  <a:pt x="91440" y="0"/>
                </a:lnTo>
                <a:lnTo>
                  <a:pt x="102870" y="0"/>
                </a:lnTo>
                <a:lnTo>
                  <a:pt x="102870" y="0"/>
                </a:lnTo>
                <a:lnTo>
                  <a:pt x="114300" y="11430"/>
                </a:lnTo>
                <a:lnTo>
                  <a:pt x="114300" y="34290"/>
                </a:lnTo>
                <a:lnTo>
                  <a:pt x="114300" y="57150"/>
                </a:lnTo>
                <a:lnTo>
                  <a:pt x="114300" y="91440"/>
                </a:lnTo>
                <a:lnTo>
                  <a:pt x="114300" y="114300"/>
                </a:lnTo>
                <a:lnTo>
                  <a:pt x="125730" y="148590"/>
                </a:lnTo>
                <a:lnTo>
                  <a:pt x="125730" y="182880"/>
                </a:lnTo>
                <a:lnTo>
                  <a:pt x="125730" y="205740"/>
                </a:lnTo>
                <a:lnTo>
                  <a:pt x="137160" y="228600"/>
                </a:lnTo>
                <a:lnTo>
                  <a:pt x="148590" y="240030"/>
                </a:lnTo>
                <a:lnTo>
                  <a:pt x="160020" y="251460"/>
                </a:lnTo>
                <a:lnTo>
                  <a:pt x="171450" y="262890"/>
                </a:lnTo>
                <a:lnTo>
                  <a:pt x="171450" y="262890"/>
                </a:lnTo>
                <a:lnTo>
                  <a:pt x="171450" y="26289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71" name="Freeform 88070"/>
          <p:cNvSpPr/>
          <p:nvPr/>
        </p:nvSpPr>
        <p:spPr>
          <a:xfrm>
            <a:off x="1634490" y="5372100"/>
            <a:ext cx="91441" cy="297181"/>
          </a:xfrm>
          <a:custGeom>
            <a:avLst/>
            <a:gdLst/>
            <a:ahLst/>
            <a:cxnLst/>
            <a:rect l="0" t="0" r="0" b="0"/>
            <a:pathLst>
              <a:path w="91441" h="297181">
                <a:moveTo>
                  <a:pt x="22860" y="0"/>
                </a:moveTo>
                <a:lnTo>
                  <a:pt x="22860" y="0"/>
                </a:lnTo>
                <a:lnTo>
                  <a:pt x="22860" y="0"/>
                </a:lnTo>
                <a:lnTo>
                  <a:pt x="11430" y="0"/>
                </a:lnTo>
                <a:lnTo>
                  <a:pt x="11430" y="11430"/>
                </a:lnTo>
                <a:lnTo>
                  <a:pt x="11430" y="22860"/>
                </a:lnTo>
                <a:lnTo>
                  <a:pt x="11430" y="45720"/>
                </a:lnTo>
                <a:lnTo>
                  <a:pt x="0" y="57150"/>
                </a:lnTo>
                <a:lnTo>
                  <a:pt x="0" y="91440"/>
                </a:lnTo>
                <a:lnTo>
                  <a:pt x="0" y="114300"/>
                </a:lnTo>
                <a:lnTo>
                  <a:pt x="0" y="137160"/>
                </a:lnTo>
                <a:lnTo>
                  <a:pt x="0" y="171450"/>
                </a:lnTo>
                <a:lnTo>
                  <a:pt x="11430" y="194310"/>
                </a:lnTo>
                <a:lnTo>
                  <a:pt x="11430" y="217170"/>
                </a:lnTo>
                <a:lnTo>
                  <a:pt x="22860" y="240030"/>
                </a:lnTo>
                <a:lnTo>
                  <a:pt x="34290" y="262890"/>
                </a:lnTo>
                <a:lnTo>
                  <a:pt x="45720" y="274320"/>
                </a:lnTo>
                <a:lnTo>
                  <a:pt x="57150" y="285750"/>
                </a:lnTo>
                <a:lnTo>
                  <a:pt x="80010" y="285750"/>
                </a:lnTo>
                <a:lnTo>
                  <a:pt x="91440" y="297180"/>
                </a:lnTo>
                <a:lnTo>
                  <a:pt x="91440" y="29718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72" name="Freeform 88071"/>
          <p:cNvSpPr/>
          <p:nvPr/>
        </p:nvSpPr>
        <p:spPr>
          <a:xfrm>
            <a:off x="1657350" y="5280660"/>
            <a:ext cx="22861" cy="22861"/>
          </a:xfrm>
          <a:custGeom>
            <a:avLst/>
            <a:gdLst/>
            <a:ahLst/>
            <a:cxnLst/>
            <a:rect l="0" t="0" r="0" b="0"/>
            <a:pathLst>
              <a:path w="22861" h="22861">
                <a:moveTo>
                  <a:pt x="22860" y="0"/>
                </a:moveTo>
                <a:lnTo>
                  <a:pt x="11430" y="0"/>
                </a:lnTo>
                <a:lnTo>
                  <a:pt x="11430" y="0"/>
                </a:lnTo>
                <a:lnTo>
                  <a:pt x="11430" y="0"/>
                </a:lnTo>
                <a:lnTo>
                  <a:pt x="0" y="0"/>
                </a:lnTo>
                <a:lnTo>
                  <a:pt x="0" y="0"/>
                </a:lnTo>
                <a:lnTo>
                  <a:pt x="0" y="11430"/>
                </a:lnTo>
                <a:lnTo>
                  <a:pt x="0" y="11430"/>
                </a:lnTo>
                <a:lnTo>
                  <a:pt x="0" y="11430"/>
                </a:lnTo>
                <a:lnTo>
                  <a:pt x="0" y="22860"/>
                </a:lnTo>
                <a:lnTo>
                  <a:pt x="0" y="2286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73" name="Freeform 88072"/>
          <p:cNvSpPr/>
          <p:nvPr/>
        </p:nvSpPr>
        <p:spPr>
          <a:xfrm>
            <a:off x="1748790" y="5474970"/>
            <a:ext cx="160021" cy="205741"/>
          </a:xfrm>
          <a:custGeom>
            <a:avLst/>
            <a:gdLst/>
            <a:ahLst/>
            <a:cxnLst/>
            <a:rect l="0" t="0" r="0" b="0"/>
            <a:pathLst>
              <a:path w="160021" h="205741">
                <a:moveTo>
                  <a:pt x="160020" y="22860"/>
                </a:moveTo>
                <a:lnTo>
                  <a:pt x="160020" y="22860"/>
                </a:lnTo>
                <a:lnTo>
                  <a:pt x="148590" y="11430"/>
                </a:lnTo>
                <a:lnTo>
                  <a:pt x="148590" y="11430"/>
                </a:lnTo>
                <a:lnTo>
                  <a:pt x="137160" y="11430"/>
                </a:lnTo>
                <a:lnTo>
                  <a:pt x="114300" y="0"/>
                </a:lnTo>
                <a:lnTo>
                  <a:pt x="114300" y="0"/>
                </a:lnTo>
                <a:lnTo>
                  <a:pt x="91440" y="0"/>
                </a:lnTo>
                <a:lnTo>
                  <a:pt x="80010" y="11430"/>
                </a:lnTo>
                <a:lnTo>
                  <a:pt x="68580" y="11430"/>
                </a:lnTo>
                <a:lnTo>
                  <a:pt x="45720" y="22860"/>
                </a:lnTo>
                <a:lnTo>
                  <a:pt x="34290" y="45720"/>
                </a:lnTo>
                <a:lnTo>
                  <a:pt x="22860" y="68580"/>
                </a:lnTo>
                <a:lnTo>
                  <a:pt x="11430" y="91440"/>
                </a:lnTo>
                <a:lnTo>
                  <a:pt x="11430" y="114300"/>
                </a:lnTo>
                <a:lnTo>
                  <a:pt x="0" y="137160"/>
                </a:lnTo>
                <a:lnTo>
                  <a:pt x="0" y="160020"/>
                </a:lnTo>
                <a:lnTo>
                  <a:pt x="11430" y="171450"/>
                </a:lnTo>
                <a:lnTo>
                  <a:pt x="22860" y="182880"/>
                </a:lnTo>
                <a:lnTo>
                  <a:pt x="34290" y="194310"/>
                </a:lnTo>
                <a:lnTo>
                  <a:pt x="45720" y="205740"/>
                </a:lnTo>
                <a:lnTo>
                  <a:pt x="45720" y="205740"/>
                </a:lnTo>
                <a:lnTo>
                  <a:pt x="45720" y="20574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74" name="Freeform 88073"/>
          <p:cNvSpPr/>
          <p:nvPr/>
        </p:nvSpPr>
        <p:spPr>
          <a:xfrm>
            <a:off x="1920240" y="5257800"/>
            <a:ext cx="228601" cy="480061"/>
          </a:xfrm>
          <a:custGeom>
            <a:avLst/>
            <a:gdLst/>
            <a:ahLst/>
            <a:cxnLst/>
            <a:rect l="0" t="0" r="0" b="0"/>
            <a:pathLst>
              <a:path w="228601" h="480061">
                <a:moveTo>
                  <a:pt x="114300" y="262890"/>
                </a:moveTo>
                <a:lnTo>
                  <a:pt x="114300" y="262890"/>
                </a:lnTo>
                <a:lnTo>
                  <a:pt x="114300" y="251460"/>
                </a:lnTo>
                <a:lnTo>
                  <a:pt x="114300" y="251460"/>
                </a:lnTo>
                <a:lnTo>
                  <a:pt x="102870" y="251460"/>
                </a:lnTo>
                <a:lnTo>
                  <a:pt x="91440" y="251460"/>
                </a:lnTo>
                <a:lnTo>
                  <a:pt x="80010" y="251460"/>
                </a:lnTo>
                <a:lnTo>
                  <a:pt x="68580" y="262890"/>
                </a:lnTo>
                <a:lnTo>
                  <a:pt x="45720" y="274320"/>
                </a:lnTo>
                <a:lnTo>
                  <a:pt x="34290" y="285750"/>
                </a:lnTo>
                <a:lnTo>
                  <a:pt x="22860" y="297180"/>
                </a:lnTo>
                <a:lnTo>
                  <a:pt x="11430" y="308610"/>
                </a:lnTo>
                <a:lnTo>
                  <a:pt x="11430" y="320040"/>
                </a:lnTo>
                <a:lnTo>
                  <a:pt x="0" y="342900"/>
                </a:lnTo>
                <a:lnTo>
                  <a:pt x="0" y="354330"/>
                </a:lnTo>
                <a:lnTo>
                  <a:pt x="0" y="365760"/>
                </a:lnTo>
                <a:lnTo>
                  <a:pt x="11430" y="365760"/>
                </a:lnTo>
                <a:lnTo>
                  <a:pt x="11430" y="377190"/>
                </a:lnTo>
                <a:lnTo>
                  <a:pt x="34290" y="377190"/>
                </a:lnTo>
                <a:lnTo>
                  <a:pt x="34290" y="365760"/>
                </a:lnTo>
                <a:lnTo>
                  <a:pt x="45720" y="365760"/>
                </a:lnTo>
                <a:lnTo>
                  <a:pt x="57150" y="354330"/>
                </a:lnTo>
                <a:lnTo>
                  <a:pt x="68580" y="331470"/>
                </a:lnTo>
                <a:lnTo>
                  <a:pt x="80010" y="320040"/>
                </a:lnTo>
                <a:lnTo>
                  <a:pt x="80010" y="308610"/>
                </a:lnTo>
                <a:lnTo>
                  <a:pt x="91440" y="297180"/>
                </a:lnTo>
                <a:lnTo>
                  <a:pt x="102870" y="285750"/>
                </a:lnTo>
                <a:lnTo>
                  <a:pt x="102870" y="285750"/>
                </a:lnTo>
                <a:lnTo>
                  <a:pt x="102870" y="285750"/>
                </a:lnTo>
                <a:lnTo>
                  <a:pt x="102870" y="297180"/>
                </a:lnTo>
                <a:lnTo>
                  <a:pt x="102870" y="308610"/>
                </a:lnTo>
                <a:lnTo>
                  <a:pt x="102870" y="331470"/>
                </a:lnTo>
                <a:lnTo>
                  <a:pt x="102870" y="354330"/>
                </a:lnTo>
                <a:lnTo>
                  <a:pt x="102870" y="365760"/>
                </a:lnTo>
                <a:lnTo>
                  <a:pt x="102870" y="377190"/>
                </a:lnTo>
                <a:lnTo>
                  <a:pt x="102870" y="388620"/>
                </a:lnTo>
                <a:lnTo>
                  <a:pt x="114300" y="400050"/>
                </a:lnTo>
                <a:lnTo>
                  <a:pt x="114300" y="400050"/>
                </a:lnTo>
                <a:lnTo>
                  <a:pt x="125730" y="388620"/>
                </a:lnTo>
                <a:lnTo>
                  <a:pt x="137160" y="388620"/>
                </a:lnTo>
                <a:lnTo>
                  <a:pt x="148590" y="365760"/>
                </a:lnTo>
                <a:lnTo>
                  <a:pt x="160020" y="342900"/>
                </a:lnTo>
                <a:lnTo>
                  <a:pt x="160020" y="320040"/>
                </a:lnTo>
                <a:lnTo>
                  <a:pt x="171450" y="285750"/>
                </a:lnTo>
                <a:lnTo>
                  <a:pt x="182880" y="240030"/>
                </a:lnTo>
                <a:lnTo>
                  <a:pt x="194310" y="205740"/>
                </a:lnTo>
                <a:lnTo>
                  <a:pt x="194310" y="160020"/>
                </a:lnTo>
                <a:lnTo>
                  <a:pt x="205740" y="114300"/>
                </a:lnTo>
                <a:lnTo>
                  <a:pt x="205740" y="80010"/>
                </a:lnTo>
                <a:lnTo>
                  <a:pt x="217170" y="45720"/>
                </a:lnTo>
                <a:lnTo>
                  <a:pt x="228600" y="22860"/>
                </a:lnTo>
                <a:lnTo>
                  <a:pt x="228600" y="11430"/>
                </a:lnTo>
                <a:lnTo>
                  <a:pt x="228600" y="0"/>
                </a:lnTo>
                <a:lnTo>
                  <a:pt x="228600" y="0"/>
                </a:lnTo>
                <a:lnTo>
                  <a:pt x="228600" y="11430"/>
                </a:lnTo>
                <a:lnTo>
                  <a:pt x="228600" y="22860"/>
                </a:lnTo>
                <a:lnTo>
                  <a:pt x="228600" y="45720"/>
                </a:lnTo>
                <a:lnTo>
                  <a:pt x="228600" y="80010"/>
                </a:lnTo>
                <a:lnTo>
                  <a:pt x="217170" y="114300"/>
                </a:lnTo>
                <a:lnTo>
                  <a:pt x="205740" y="160020"/>
                </a:lnTo>
                <a:lnTo>
                  <a:pt x="205740" y="205740"/>
                </a:lnTo>
                <a:lnTo>
                  <a:pt x="194310" y="251460"/>
                </a:lnTo>
                <a:lnTo>
                  <a:pt x="194310" y="297180"/>
                </a:lnTo>
                <a:lnTo>
                  <a:pt x="194310" y="342900"/>
                </a:lnTo>
                <a:lnTo>
                  <a:pt x="194310" y="388620"/>
                </a:lnTo>
                <a:lnTo>
                  <a:pt x="205740" y="422910"/>
                </a:lnTo>
                <a:lnTo>
                  <a:pt x="205740" y="445770"/>
                </a:lnTo>
                <a:lnTo>
                  <a:pt x="205740" y="468630"/>
                </a:lnTo>
                <a:lnTo>
                  <a:pt x="217170" y="480060"/>
                </a:lnTo>
                <a:lnTo>
                  <a:pt x="217170" y="48006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75" name="Freeform 88074"/>
          <p:cNvSpPr/>
          <p:nvPr/>
        </p:nvSpPr>
        <p:spPr>
          <a:xfrm>
            <a:off x="2263140" y="5463540"/>
            <a:ext cx="160021" cy="228601"/>
          </a:xfrm>
          <a:custGeom>
            <a:avLst/>
            <a:gdLst/>
            <a:ahLst/>
            <a:cxnLst/>
            <a:rect l="0" t="0" r="0" b="0"/>
            <a:pathLst>
              <a:path w="160021" h="228601">
                <a:moveTo>
                  <a:pt x="102870" y="68580"/>
                </a:moveTo>
                <a:lnTo>
                  <a:pt x="102870" y="57150"/>
                </a:lnTo>
                <a:lnTo>
                  <a:pt x="102870" y="57150"/>
                </a:lnTo>
                <a:lnTo>
                  <a:pt x="102870" y="45720"/>
                </a:lnTo>
                <a:lnTo>
                  <a:pt x="102870" y="45720"/>
                </a:lnTo>
                <a:lnTo>
                  <a:pt x="91440" y="34290"/>
                </a:lnTo>
                <a:lnTo>
                  <a:pt x="91440" y="34290"/>
                </a:lnTo>
                <a:lnTo>
                  <a:pt x="91440" y="22860"/>
                </a:lnTo>
                <a:lnTo>
                  <a:pt x="80010" y="11430"/>
                </a:lnTo>
                <a:lnTo>
                  <a:pt x="80010" y="11430"/>
                </a:lnTo>
                <a:lnTo>
                  <a:pt x="68580" y="0"/>
                </a:lnTo>
                <a:lnTo>
                  <a:pt x="68580" y="0"/>
                </a:lnTo>
                <a:lnTo>
                  <a:pt x="57150" y="0"/>
                </a:lnTo>
                <a:lnTo>
                  <a:pt x="45720" y="0"/>
                </a:lnTo>
                <a:lnTo>
                  <a:pt x="34290" y="0"/>
                </a:lnTo>
                <a:lnTo>
                  <a:pt x="34290" y="11430"/>
                </a:lnTo>
                <a:lnTo>
                  <a:pt x="34290" y="22860"/>
                </a:lnTo>
                <a:lnTo>
                  <a:pt x="22860" y="34290"/>
                </a:lnTo>
                <a:lnTo>
                  <a:pt x="11430" y="57150"/>
                </a:lnTo>
                <a:lnTo>
                  <a:pt x="0" y="80010"/>
                </a:lnTo>
                <a:lnTo>
                  <a:pt x="0" y="114300"/>
                </a:lnTo>
                <a:lnTo>
                  <a:pt x="0" y="137160"/>
                </a:lnTo>
                <a:lnTo>
                  <a:pt x="0" y="171450"/>
                </a:lnTo>
                <a:lnTo>
                  <a:pt x="0" y="182880"/>
                </a:lnTo>
                <a:lnTo>
                  <a:pt x="11430" y="205740"/>
                </a:lnTo>
                <a:lnTo>
                  <a:pt x="11430" y="217170"/>
                </a:lnTo>
                <a:lnTo>
                  <a:pt x="22860" y="217170"/>
                </a:lnTo>
                <a:lnTo>
                  <a:pt x="34290" y="217170"/>
                </a:lnTo>
                <a:lnTo>
                  <a:pt x="34290" y="205740"/>
                </a:lnTo>
                <a:lnTo>
                  <a:pt x="45720" y="194310"/>
                </a:lnTo>
                <a:lnTo>
                  <a:pt x="57150" y="171450"/>
                </a:lnTo>
                <a:lnTo>
                  <a:pt x="57150" y="148590"/>
                </a:lnTo>
                <a:lnTo>
                  <a:pt x="68580" y="125730"/>
                </a:lnTo>
                <a:lnTo>
                  <a:pt x="80010" y="91440"/>
                </a:lnTo>
                <a:lnTo>
                  <a:pt x="80010" y="80010"/>
                </a:lnTo>
                <a:lnTo>
                  <a:pt x="80010" y="68580"/>
                </a:lnTo>
                <a:lnTo>
                  <a:pt x="80010" y="57150"/>
                </a:lnTo>
                <a:lnTo>
                  <a:pt x="80010" y="57150"/>
                </a:lnTo>
                <a:lnTo>
                  <a:pt x="80010" y="57150"/>
                </a:lnTo>
                <a:lnTo>
                  <a:pt x="80010" y="68580"/>
                </a:lnTo>
                <a:lnTo>
                  <a:pt x="80010" y="91440"/>
                </a:lnTo>
                <a:lnTo>
                  <a:pt x="80010" y="102870"/>
                </a:lnTo>
                <a:lnTo>
                  <a:pt x="80010" y="125730"/>
                </a:lnTo>
                <a:lnTo>
                  <a:pt x="91440" y="160020"/>
                </a:lnTo>
                <a:lnTo>
                  <a:pt x="102870" y="171450"/>
                </a:lnTo>
                <a:lnTo>
                  <a:pt x="114300" y="194310"/>
                </a:lnTo>
                <a:lnTo>
                  <a:pt x="114300" y="205740"/>
                </a:lnTo>
                <a:lnTo>
                  <a:pt x="137160" y="217170"/>
                </a:lnTo>
                <a:lnTo>
                  <a:pt x="148590" y="217170"/>
                </a:lnTo>
                <a:lnTo>
                  <a:pt x="160020" y="228600"/>
                </a:lnTo>
                <a:lnTo>
                  <a:pt x="160020" y="22860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76" name="Freeform 88075"/>
          <p:cNvSpPr/>
          <p:nvPr/>
        </p:nvSpPr>
        <p:spPr>
          <a:xfrm>
            <a:off x="2468880" y="5452110"/>
            <a:ext cx="80011" cy="251461"/>
          </a:xfrm>
          <a:custGeom>
            <a:avLst/>
            <a:gdLst/>
            <a:ahLst/>
            <a:cxnLst/>
            <a:rect l="0" t="0" r="0" b="0"/>
            <a:pathLst>
              <a:path w="80011" h="251461">
                <a:moveTo>
                  <a:pt x="80010" y="0"/>
                </a:moveTo>
                <a:lnTo>
                  <a:pt x="80010" y="0"/>
                </a:lnTo>
                <a:lnTo>
                  <a:pt x="68580" y="0"/>
                </a:lnTo>
                <a:lnTo>
                  <a:pt x="68580" y="0"/>
                </a:lnTo>
                <a:lnTo>
                  <a:pt x="57150" y="0"/>
                </a:lnTo>
                <a:lnTo>
                  <a:pt x="45720" y="11430"/>
                </a:lnTo>
                <a:lnTo>
                  <a:pt x="45720" y="11430"/>
                </a:lnTo>
                <a:lnTo>
                  <a:pt x="34290" y="22860"/>
                </a:lnTo>
                <a:lnTo>
                  <a:pt x="22860" y="34290"/>
                </a:lnTo>
                <a:lnTo>
                  <a:pt x="11430" y="45720"/>
                </a:lnTo>
                <a:lnTo>
                  <a:pt x="11430" y="57150"/>
                </a:lnTo>
                <a:lnTo>
                  <a:pt x="0" y="80010"/>
                </a:lnTo>
                <a:lnTo>
                  <a:pt x="0" y="114300"/>
                </a:lnTo>
                <a:lnTo>
                  <a:pt x="0" y="148590"/>
                </a:lnTo>
                <a:lnTo>
                  <a:pt x="0" y="171450"/>
                </a:lnTo>
                <a:lnTo>
                  <a:pt x="0" y="194310"/>
                </a:lnTo>
                <a:lnTo>
                  <a:pt x="11430" y="228600"/>
                </a:lnTo>
                <a:lnTo>
                  <a:pt x="22860" y="240030"/>
                </a:lnTo>
                <a:lnTo>
                  <a:pt x="34290" y="251460"/>
                </a:lnTo>
                <a:lnTo>
                  <a:pt x="45720" y="251460"/>
                </a:lnTo>
                <a:lnTo>
                  <a:pt x="57150" y="251460"/>
                </a:lnTo>
                <a:lnTo>
                  <a:pt x="57150" y="25146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77" name="Freeform 88076"/>
          <p:cNvSpPr/>
          <p:nvPr/>
        </p:nvSpPr>
        <p:spPr>
          <a:xfrm>
            <a:off x="2560320" y="5463540"/>
            <a:ext cx="102871" cy="251461"/>
          </a:xfrm>
          <a:custGeom>
            <a:avLst/>
            <a:gdLst/>
            <a:ahLst/>
            <a:cxnLst/>
            <a:rect l="0" t="0" r="0" b="0"/>
            <a:pathLst>
              <a:path w="102871" h="251461">
                <a:moveTo>
                  <a:pt x="102870" y="0"/>
                </a:moveTo>
                <a:lnTo>
                  <a:pt x="102870" y="11430"/>
                </a:lnTo>
                <a:lnTo>
                  <a:pt x="91440" y="11430"/>
                </a:lnTo>
                <a:lnTo>
                  <a:pt x="80010" y="11430"/>
                </a:lnTo>
                <a:lnTo>
                  <a:pt x="68580" y="22860"/>
                </a:lnTo>
                <a:lnTo>
                  <a:pt x="57150" y="34290"/>
                </a:lnTo>
                <a:lnTo>
                  <a:pt x="45720" y="57150"/>
                </a:lnTo>
                <a:lnTo>
                  <a:pt x="34290" y="68580"/>
                </a:lnTo>
                <a:lnTo>
                  <a:pt x="22860" y="91440"/>
                </a:lnTo>
                <a:lnTo>
                  <a:pt x="11430" y="102870"/>
                </a:lnTo>
                <a:lnTo>
                  <a:pt x="0" y="125730"/>
                </a:lnTo>
                <a:lnTo>
                  <a:pt x="0" y="137160"/>
                </a:lnTo>
                <a:lnTo>
                  <a:pt x="0" y="160020"/>
                </a:lnTo>
                <a:lnTo>
                  <a:pt x="0" y="182880"/>
                </a:lnTo>
                <a:lnTo>
                  <a:pt x="11430" y="194310"/>
                </a:lnTo>
                <a:lnTo>
                  <a:pt x="11430" y="217170"/>
                </a:lnTo>
                <a:lnTo>
                  <a:pt x="22860" y="228600"/>
                </a:lnTo>
                <a:lnTo>
                  <a:pt x="34290" y="240030"/>
                </a:lnTo>
                <a:lnTo>
                  <a:pt x="45720" y="240030"/>
                </a:lnTo>
                <a:lnTo>
                  <a:pt x="57150" y="251460"/>
                </a:lnTo>
                <a:lnTo>
                  <a:pt x="57150" y="25146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78" name="Freeform 88077"/>
          <p:cNvSpPr/>
          <p:nvPr/>
        </p:nvSpPr>
        <p:spPr>
          <a:xfrm>
            <a:off x="2708910" y="5543550"/>
            <a:ext cx="502921" cy="205741"/>
          </a:xfrm>
          <a:custGeom>
            <a:avLst/>
            <a:gdLst/>
            <a:ahLst/>
            <a:cxnLst/>
            <a:rect l="0" t="0" r="0" b="0"/>
            <a:pathLst>
              <a:path w="502921" h="205741">
                <a:moveTo>
                  <a:pt x="11430" y="0"/>
                </a:moveTo>
                <a:lnTo>
                  <a:pt x="11430" y="11430"/>
                </a:lnTo>
                <a:lnTo>
                  <a:pt x="0" y="34290"/>
                </a:lnTo>
                <a:lnTo>
                  <a:pt x="0" y="45720"/>
                </a:lnTo>
                <a:lnTo>
                  <a:pt x="0" y="68580"/>
                </a:lnTo>
                <a:lnTo>
                  <a:pt x="0" y="91440"/>
                </a:lnTo>
                <a:lnTo>
                  <a:pt x="0" y="114300"/>
                </a:lnTo>
                <a:lnTo>
                  <a:pt x="0" y="148590"/>
                </a:lnTo>
                <a:lnTo>
                  <a:pt x="11430" y="160020"/>
                </a:lnTo>
                <a:lnTo>
                  <a:pt x="0" y="171450"/>
                </a:lnTo>
                <a:lnTo>
                  <a:pt x="11430" y="182880"/>
                </a:lnTo>
                <a:lnTo>
                  <a:pt x="22860" y="182880"/>
                </a:lnTo>
                <a:lnTo>
                  <a:pt x="22860" y="160020"/>
                </a:lnTo>
                <a:lnTo>
                  <a:pt x="45720" y="148590"/>
                </a:lnTo>
                <a:lnTo>
                  <a:pt x="45720" y="114300"/>
                </a:lnTo>
                <a:lnTo>
                  <a:pt x="57150" y="91440"/>
                </a:lnTo>
                <a:lnTo>
                  <a:pt x="68580" y="68580"/>
                </a:lnTo>
                <a:lnTo>
                  <a:pt x="68580" y="45720"/>
                </a:lnTo>
                <a:lnTo>
                  <a:pt x="80010" y="34290"/>
                </a:lnTo>
                <a:lnTo>
                  <a:pt x="80010" y="22860"/>
                </a:lnTo>
                <a:lnTo>
                  <a:pt x="91440" y="11430"/>
                </a:lnTo>
                <a:lnTo>
                  <a:pt x="91440" y="11430"/>
                </a:lnTo>
                <a:lnTo>
                  <a:pt x="91440" y="22860"/>
                </a:lnTo>
                <a:lnTo>
                  <a:pt x="80010" y="34290"/>
                </a:lnTo>
                <a:lnTo>
                  <a:pt x="80010" y="68580"/>
                </a:lnTo>
                <a:lnTo>
                  <a:pt x="80010" y="91440"/>
                </a:lnTo>
                <a:lnTo>
                  <a:pt x="80010" y="114300"/>
                </a:lnTo>
                <a:lnTo>
                  <a:pt x="80010" y="137160"/>
                </a:lnTo>
                <a:lnTo>
                  <a:pt x="80010" y="160020"/>
                </a:lnTo>
                <a:lnTo>
                  <a:pt x="80010" y="171450"/>
                </a:lnTo>
                <a:lnTo>
                  <a:pt x="91440" y="171450"/>
                </a:lnTo>
                <a:lnTo>
                  <a:pt x="102870" y="171450"/>
                </a:lnTo>
                <a:lnTo>
                  <a:pt x="114300" y="160020"/>
                </a:lnTo>
                <a:lnTo>
                  <a:pt x="125730" y="137160"/>
                </a:lnTo>
                <a:lnTo>
                  <a:pt x="137160" y="114300"/>
                </a:lnTo>
                <a:lnTo>
                  <a:pt x="160020" y="102870"/>
                </a:lnTo>
                <a:lnTo>
                  <a:pt x="171450" y="80010"/>
                </a:lnTo>
                <a:lnTo>
                  <a:pt x="182880" y="57150"/>
                </a:lnTo>
                <a:lnTo>
                  <a:pt x="194310" y="45720"/>
                </a:lnTo>
                <a:lnTo>
                  <a:pt x="205740" y="45720"/>
                </a:lnTo>
                <a:lnTo>
                  <a:pt x="217170" y="45720"/>
                </a:lnTo>
                <a:lnTo>
                  <a:pt x="217170" y="57150"/>
                </a:lnTo>
                <a:lnTo>
                  <a:pt x="217170" y="68580"/>
                </a:lnTo>
                <a:lnTo>
                  <a:pt x="217170" y="91440"/>
                </a:lnTo>
                <a:lnTo>
                  <a:pt x="217170" y="125730"/>
                </a:lnTo>
                <a:lnTo>
                  <a:pt x="217170" y="148590"/>
                </a:lnTo>
                <a:lnTo>
                  <a:pt x="217170" y="171450"/>
                </a:lnTo>
                <a:lnTo>
                  <a:pt x="217170" y="182880"/>
                </a:lnTo>
                <a:lnTo>
                  <a:pt x="217170" y="194310"/>
                </a:lnTo>
                <a:lnTo>
                  <a:pt x="217170" y="194310"/>
                </a:lnTo>
                <a:lnTo>
                  <a:pt x="217170" y="194310"/>
                </a:lnTo>
                <a:lnTo>
                  <a:pt x="217170" y="182880"/>
                </a:lnTo>
                <a:lnTo>
                  <a:pt x="217170" y="160020"/>
                </a:lnTo>
                <a:lnTo>
                  <a:pt x="217170" y="137160"/>
                </a:lnTo>
                <a:lnTo>
                  <a:pt x="228600" y="114300"/>
                </a:lnTo>
                <a:lnTo>
                  <a:pt x="228600" y="91440"/>
                </a:lnTo>
                <a:lnTo>
                  <a:pt x="240030" y="57150"/>
                </a:lnTo>
                <a:lnTo>
                  <a:pt x="240030" y="34290"/>
                </a:lnTo>
                <a:lnTo>
                  <a:pt x="262890" y="22860"/>
                </a:lnTo>
                <a:lnTo>
                  <a:pt x="274320" y="11430"/>
                </a:lnTo>
                <a:lnTo>
                  <a:pt x="285750" y="11430"/>
                </a:lnTo>
                <a:lnTo>
                  <a:pt x="297180" y="0"/>
                </a:lnTo>
                <a:lnTo>
                  <a:pt x="308610" y="0"/>
                </a:lnTo>
                <a:lnTo>
                  <a:pt x="320040" y="0"/>
                </a:lnTo>
                <a:lnTo>
                  <a:pt x="342900" y="11430"/>
                </a:lnTo>
                <a:lnTo>
                  <a:pt x="354330" y="11430"/>
                </a:lnTo>
                <a:lnTo>
                  <a:pt x="365760" y="22860"/>
                </a:lnTo>
                <a:lnTo>
                  <a:pt x="377190" y="22860"/>
                </a:lnTo>
                <a:lnTo>
                  <a:pt x="388620" y="22860"/>
                </a:lnTo>
                <a:lnTo>
                  <a:pt x="388620" y="22860"/>
                </a:lnTo>
                <a:lnTo>
                  <a:pt x="388620" y="22860"/>
                </a:lnTo>
                <a:lnTo>
                  <a:pt x="388620" y="22860"/>
                </a:lnTo>
                <a:lnTo>
                  <a:pt x="388620" y="22860"/>
                </a:lnTo>
                <a:lnTo>
                  <a:pt x="377190" y="22860"/>
                </a:lnTo>
                <a:lnTo>
                  <a:pt x="377190" y="22860"/>
                </a:lnTo>
                <a:lnTo>
                  <a:pt x="354330" y="22860"/>
                </a:lnTo>
                <a:lnTo>
                  <a:pt x="342900" y="34290"/>
                </a:lnTo>
                <a:lnTo>
                  <a:pt x="331470" y="45720"/>
                </a:lnTo>
                <a:lnTo>
                  <a:pt x="320040" y="57150"/>
                </a:lnTo>
                <a:lnTo>
                  <a:pt x="308610" y="80010"/>
                </a:lnTo>
                <a:lnTo>
                  <a:pt x="297180" y="102870"/>
                </a:lnTo>
                <a:lnTo>
                  <a:pt x="297180" y="114300"/>
                </a:lnTo>
                <a:lnTo>
                  <a:pt x="285750" y="137160"/>
                </a:lnTo>
                <a:lnTo>
                  <a:pt x="285750" y="148590"/>
                </a:lnTo>
                <a:lnTo>
                  <a:pt x="285750" y="160020"/>
                </a:lnTo>
                <a:lnTo>
                  <a:pt x="297180" y="160020"/>
                </a:lnTo>
                <a:lnTo>
                  <a:pt x="297180" y="160020"/>
                </a:lnTo>
                <a:lnTo>
                  <a:pt x="308610" y="148590"/>
                </a:lnTo>
                <a:lnTo>
                  <a:pt x="320040" y="137160"/>
                </a:lnTo>
                <a:lnTo>
                  <a:pt x="320040" y="114300"/>
                </a:lnTo>
                <a:lnTo>
                  <a:pt x="331470" y="91440"/>
                </a:lnTo>
                <a:lnTo>
                  <a:pt x="342900" y="80010"/>
                </a:lnTo>
                <a:lnTo>
                  <a:pt x="354330" y="68580"/>
                </a:lnTo>
                <a:lnTo>
                  <a:pt x="354330" y="45720"/>
                </a:lnTo>
                <a:lnTo>
                  <a:pt x="365760" y="45720"/>
                </a:lnTo>
                <a:lnTo>
                  <a:pt x="365760" y="45720"/>
                </a:lnTo>
                <a:lnTo>
                  <a:pt x="377190" y="45720"/>
                </a:lnTo>
                <a:lnTo>
                  <a:pt x="377190" y="68580"/>
                </a:lnTo>
                <a:lnTo>
                  <a:pt x="388620" y="91440"/>
                </a:lnTo>
                <a:lnTo>
                  <a:pt x="388620" y="114300"/>
                </a:lnTo>
                <a:lnTo>
                  <a:pt x="388620" y="137160"/>
                </a:lnTo>
                <a:lnTo>
                  <a:pt x="400050" y="160020"/>
                </a:lnTo>
                <a:lnTo>
                  <a:pt x="400050" y="182880"/>
                </a:lnTo>
                <a:lnTo>
                  <a:pt x="411480" y="194310"/>
                </a:lnTo>
                <a:lnTo>
                  <a:pt x="422910" y="205740"/>
                </a:lnTo>
                <a:lnTo>
                  <a:pt x="434340" y="205740"/>
                </a:lnTo>
                <a:lnTo>
                  <a:pt x="445770" y="205740"/>
                </a:lnTo>
                <a:lnTo>
                  <a:pt x="457200" y="194310"/>
                </a:lnTo>
                <a:lnTo>
                  <a:pt x="468630" y="171450"/>
                </a:lnTo>
                <a:lnTo>
                  <a:pt x="491490" y="137160"/>
                </a:lnTo>
                <a:lnTo>
                  <a:pt x="491490" y="102870"/>
                </a:lnTo>
                <a:lnTo>
                  <a:pt x="502920" y="80010"/>
                </a:lnTo>
                <a:lnTo>
                  <a:pt x="502920" y="8001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79" name="Freeform 88078"/>
          <p:cNvSpPr/>
          <p:nvPr/>
        </p:nvSpPr>
        <p:spPr>
          <a:xfrm>
            <a:off x="3200400" y="5520690"/>
            <a:ext cx="365761" cy="525781"/>
          </a:xfrm>
          <a:custGeom>
            <a:avLst/>
            <a:gdLst/>
            <a:ahLst/>
            <a:cxnLst/>
            <a:rect l="0" t="0" r="0" b="0"/>
            <a:pathLst>
              <a:path w="365761" h="525781">
                <a:moveTo>
                  <a:pt x="80010" y="0"/>
                </a:moveTo>
                <a:lnTo>
                  <a:pt x="80010" y="0"/>
                </a:lnTo>
                <a:lnTo>
                  <a:pt x="68580" y="0"/>
                </a:lnTo>
                <a:lnTo>
                  <a:pt x="68580" y="0"/>
                </a:lnTo>
                <a:lnTo>
                  <a:pt x="57150" y="0"/>
                </a:lnTo>
                <a:lnTo>
                  <a:pt x="45720" y="11430"/>
                </a:lnTo>
                <a:lnTo>
                  <a:pt x="34290" y="34290"/>
                </a:lnTo>
                <a:lnTo>
                  <a:pt x="22860" y="45720"/>
                </a:lnTo>
                <a:lnTo>
                  <a:pt x="11430" y="80010"/>
                </a:lnTo>
                <a:lnTo>
                  <a:pt x="11430" y="102870"/>
                </a:lnTo>
                <a:lnTo>
                  <a:pt x="0" y="125730"/>
                </a:lnTo>
                <a:lnTo>
                  <a:pt x="0" y="160020"/>
                </a:lnTo>
                <a:lnTo>
                  <a:pt x="0" y="171450"/>
                </a:lnTo>
                <a:lnTo>
                  <a:pt x="0" y="194310"/>
                </a:lnTo>
                <a:lnTo>
                  <a:pt x="11430" y="205740"/>
                </a:lnTo>
                <a:lnTo>
                  <a:pt x="22860" y="217170"/>
                </a:lnTo>
                <a:lnTo>
                  <a:pt x="22860" y="217170"/>
                </a:lnTo>
                <a:lnTo>
                  <a:pt x="34290" y="205740"/>
                </a:lnTo>
                <a:lnTo>
                  <a:pt x="57150" y="194310"/>
                </a:lnTo>
                <a:lnTo>
                  <a:pt x="68580" y="171450"/>
                </a:lnTo>
                <a:lnTo>
                  <a:pt x="80010" y="148590"/>
                </a:lnTo>
                <a:lnTo>
                  <a:pt x="91440" y="125730"/>
                </a:lnTo>
                <a:lnTo>
                  <a:pt x="91440" y="102870"/>
                </a:lnTo>
                <a:lnTo>
                  <a:pt x="102870" y="80010"/>
                </a:lnTo>
                <a:lnTo>
                  <a:pt x="114300" y="57150"/>
                </a:lnTo>
                <a:lnTo>
                  <a:pt x="114300" y="45720"/>
                </a:lnTo>
                <a:lnTo>
                  <a:pt x="114300" y="45720"/>
                </a:lnTo>
                <a:lnTo>
                  <a:pt x="114300" y="34290"/>
                </a:lnTo>
                <a:lnTo>
                  <a:pt x="114300" y="45720"/>
                </a:lnTo>
                <a:lnTo>
                  <a:pt x="114300" y="57150"/>
                </a:lnTo>
                <a:lnTo>
                  <a:pt x="114300" y="80010"/>
                </a:lnTo>
                <a:lnTo>
                  <a:pt x="114300" y="114300"/>
                </a:lnTo>
                <a:lnTo>
                  <a:pt x="114300" y="137160"/>
                </a:lnTo>
                <a:lnTo>
                  <a:pt x="125730" y="160020"/>
                </a:lnTo>
                <a:lnTo>
                  <a:pt x="125730" y="182880"/>
                </a:lnTo>
                <a:lnTo>
                  <a:pt x="125730" y="205740"/>
                </a:lnTo>
                <a:lnTo>
                  <a:pt x="137160" y="217170"/>
                </a:lnTo>
                <a:lnTo>
                  <a:pt x="148590" y="217170"/>
                </a:lnTo>
                <a:lnTo>
                  <a:pt x="160020" y="217170"/>
                </a:lnTo>
                <a:lnTo>
                  <a:pt x="171450" y="205740"/>
                </a:lnTo>
                <a:lnTo>
                  <a:pt x="182880" y="182880"/>
                </a:lnTo>
                <a:lnTo>
                  <a:pt x="194310" y="160020"/>
                </a:lnTo>
                <a:lnTo>
                  <a:pt x="205740" y="137160"/>
                </a:lnTo>
                <a:lnTo>
                  <a:pt x="217170" y="102870"/>
                </a:lnTo>
                <a:lnTo>
                  <a:pt x="217170" y="68580"/>
                </a:lnTo>
                <a:lnTo>
                  <a:pt x="228600" y="45720"/>
                </a:lnTo>
                <a:lnTo>
                  <a:pt x="228600" y="22860"/>
                </a:lnTo>
                <a:lnTo>
                  <a:pt x="240030" y="22860"/>
                </a:lnTo>
                <a:lnTo>
                  <a:pt x="251460" y="11430"/>
                </a:lnTo>
                <a:lnTo>
                  <a:pt x="251460" y="11430"/>
                </a:lnTo>
                <a:lnTo>
                  <a:pt x="251460" y="22860"/>
                </a:lnTo>
                <a:lnTo>
                  <a:pt x="251460" y="34290"/>
                </a:lnTo>
                <a:lnTo>
                  <a:pt x="240030" y="68580"/>
                </a:lnTo>
                <a:lnTo>
                  <a:pt x="240030" y="102870"/>
                </a:lnTo>
                <a:lnTo>
                  <a:pt x="228600" y="148590"/>
                </a:lnTo>
                <a:lnTo>
                  <a:pt x="228600" y="194310"/>
                </a:lnTo>
                <a:lnTo>
                  <a:pt x="217170" y="240030"/>
                </a:lnTo>
                <a:lnTo>
                  <a:pt x="205740" y="285750"/>
                </a:lnTo>
                <a:lnTo>
                  <a:pt x="205740" y="331470"/>
                </a:lnTo>
                <a:lnTo>
                  <a:pt x="194310" y="377190"/>
                </a:lnTo>
                <a:lnTo>
                  <a:pt x="182880" y="411480"/>
                </a:lnTo>
                <a:lnTo>
                  <a:pt x="171450" y="445770"/>
                </a:lnTo>
                <a:lnTo>
                  <a:pt x="148590" y="480060"/>
                </a:lnTo>
                <a:lnTo>
                  <a:pt x="137160" y="502920"/>
                </a:lnTo>
                <a:lnTo>
                  <a:pt x="125730" y="514350"/>
                </a:lnTo>
                <a:lnTo>
                  <a:pt x="125730" y="525780"/>
                </a:lnTo>
                <a:lnTo>
                  <a:pt x="114300" y="525780"/>
                </a:lnTo>
                <a:lnTo>
                  <a:pt x="114300" y="525780"/>
                </a:lnTo>
                <a:lnTo>
                  <a:pt x="114300" y="525780"/>
                </a:lnTo>
                <a:lnTo>
                  <a:pt x="114300" y="514350"/>
                </a:lnTo>
                <a:lnTo>
                  <a:pt x="114300" y="491490"/>
                </a:lnTo>
                <a:lnTo>
                  <a:pt x="125730" y="468630"/>
                </a:lnTo>
                <a:lnTo>
                  <a:pt x="125730" y="445770"/>
                </a:lnTo>
                <a:lnTo>
                  <a:pt x="148590" y="411480"/>
                </a:lnTo>
                <a:lnTo>
                  <a:pt x="160020" y="388620"/>
                </a:lnTo>
                <a:lnTo>
                  <a:pt x="182880" y="365760"/>
                </a:lnTo>
                <a:lnTo>
                  <a:pt x="205740" y="331470"/>
                </a:lnTo>
                <a:lnTo>
                  <a:pt x="240030" y="320040"/>
                </a:lnTo>
                <a:lnTo>
                  <a:pt x="262890" y="297180"/>
                </a:lnTo>
                <a:lnTo>
                  <a:pt x="297180" y="285750"/>
                </a:lnTo>
                <a:lnTo>
                  <a:pt x="331470" y="285750"/>
                </a:lnTo>
                <a:lnTo>
                  <a:pt x="354330" y="274320"/>
                </a:lnTo>
                <a:lnTo>
                  <a:pt x="365760" y="274320"/>
                </a:lnTo>
                <a:lnTo>
                  <a:pt x="365760" y="27432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80" name="Freeform 88079"/>
          <p:cNvSpPr/>
          <p:nvPr/>
        </p:nvSpPr>
        <p:spPr>
          <a:xfrm>
            <a:off x="377190" y="5886450"/>
            <a:ext cx="22861" cy="457200"/>
          </a:xfrm>
          <a:custGeom>
            <a:avLst/>
            <a:gdLst/>
            <a:ahLst/>
            <a:cxnLst/>
            <a:rect l="0" t="0" r="0" b="0"/>
            <a:pathLst>
              <a:path w="22861" h="457200">
                <a:moveTo>
                  <a:pt x="22860" y="0"/>
                </a:moveTo>
                <a:lnTo>
                  <a:pt x="22860" y="0"/>
                </a:lnTo>
                <a:lnTo>
                  <a:pt x="22860" y="0"/>
                </a:lnTo>
                <a:lnTo>
                  <a:pt x="22860" y="0"/>
                </a:lnTo>
                <a:lnTo>
                  <a:pt x="22860" y="0"/>
                </a:lnTo>
                <a:lnTo>
                  <a:pt x="22860" y="0"/>
                </a:lnTo>
                <a:lnTo>
                  <a:pt x="22860" y="0"/>
                </a:lnTo>
                <a:lnTo>
                  <a:pt x="22860" y="0"/>
                </a:lnTo>
                <a:lnTo>
                  <a:pt x="22860" y="0"/>
                </a:lnTo>
                <a:lnTo>
                  <a:pt x="11430" y="0"/>
                </a:lnTo>
                <a:lnTo>
                  <a:pt x="11430" y="11430"/>
                </a:lnTo>
                <a:lnTo>
                  <a:pt x="22860" y="22860"/>
                </a:lnTo>
                <a:lnTo>
                  <a:pt x="22860" y="45720"/>
                </a:lnTo>
                <a:lnTo>
                  <a:pt x="22860" y="68580"/>
                </a:lnTo>
                <a:lnTo>
                  <a:pt x="22860" y="91440"/>
                </a:lnTo>
                <a:lnTo>
                  <a:pt x="22860" y="114300"/>
                </a:lnTo>
                <a:lnTo>
                  <a:pt x="22860" y="148590"/>
                </a:lnTo>
                <a:lnTo>
                  <a:pt x="22860" y="171450"/>
                </a:lnTo>
                <a:lnTo>
                  <a:pt x="22860" y="205740"/>
                </a:lnTo>
                <a:lnTo>
                  <a:pt x="22860" y="228599"/>
                </a:lnTo>
                <a:lnTo>
                  <a:pt x="22860" y="262890"/>
                </a:lnTo>
                <a:lnTo>
                  <a:pt x="22860" y="285749"/>
                </a:lnTo>
                <a:lnTo>
                  <a:pt x="22860" y="320040"/>
                </a:lnTo>
                <a:lnTo>
                  <a:pt x="22860" y="342899"/>
                </a:lnTo>
                <a:lnTo>
                  <a:pt x="22860" y="365760"/>
                </a:lnTo>
                <a:lnTo>
                  <a:pt x="22860" y="388620"/>
                </a:lnTo>
                <a:lnTo>
                  <a:pt x="22860" y="411480"/>
                </a:lnTo>
                <a:lnTo>
                  <a:pt x="11430" y="422910"/>
                </a:lnTo>
                <a:lnTo>
                  <a:pt x="11430" y="445770"/>
                </a:lnTo>
                <a:lnTo>
                  <a:pt x="11430" y="457199"/>
                </a:lnTo>
                <a:lnTo>
                  <a:pt x="0" y="457199"/>
                </a:lnTo>
                <a:lnTo>
                  <a:pt x="0" y="457199"/>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81" name="Freeform 88080"/>
          <p:cNvSpPr/>
          <p:nvPr/>
        </p:nvSpPr>
        <p:spPr>
          <a:xfrm>
            <a:off x="377190" y="5886450"/>
            <a:ext cx="228601" cy="57151"/>
          </a:xfrm>
          <a:custGeom>
            <a:avLst/>
            <a:gdLst/>
            <a:ahLst/>
            <a:cxnLst/>
            <a:rect l="0" t="0" r="0" b="0"/>
            <a:pathLst>
              <a:path w="228601" h="57151">
                <a:moveTo>
                  <a:pt x="22860" y="57150"/>
                </a:moveTo>
                <a:lnTo>
                  <a:pt x="22860" y="57150"/>
                </a:lnTo>
                <a:lnTo>
                  <a:pt x="0" y="57150"/>
                </a:lnTo>
                <a:lnTo>
                  <a:pt x="11430" y="57150"/>
                </a:lnTo>
                <a:lnTo>
                  <a:pt x="22860" y="57150"/>
                </a:lnTo>
                <a:lnTo>
                  <a:pt x="22860" y="45720"/>
                </a:lnTo>
                <a:lnTo>
                  <a:pt x="34290" y="45720"/>
                </a:lnTo>
                <a:lnTo>
                  <a:pt x="45720" y="34290"/>
                </a:lnTo>
                <a:lnTo>
                  <a:pt x="68580" y="34290"/>
                </a:lnTo>
                <a:lnTo>
                  <a:pt x="80010" y="22860"/>
                </a:lnTo>
                <a:lnTo>
                  <a:pt x="91440" y="22860"/>
                </a:lnTo>
                <a:lnTo>
                  <a:pt x="114300" y="11430"/>
                </a:lnTo>
                <a:lnTo>
                  <a:pt x="137160" y="11430"/>
                </a:lnTo>
                <a:lnTo>
                  <a:pt x="160020" y="11430"/>
                </a:lnTo>
                <a:lnTo>
                  <a:pt x="182880" y="0"/>
                </a:lnTo>
                <a:lnTo>
                  <a:pt x="205740" y="0"/>
                </a:lnTo>
                <a:lnTo>
                  <a:pt x="217170" y="0"/>
                </a:lnTo>
                <a:lnTo>
                  <a:pt x="228600" y="0"/>
                </a:lnTo>
                <a:lnTo>
                  <a:pt x="228600" y="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82" name="Freeform 88081"/>
          <p:cNvSpPr/>
          <p:nvPr/>
        </p:nvSpPr>
        <p:spPr>
          <a:xfrm>
            <a:off x="411480" y="6046470"/>
            <a:ext cx="160021" cy="22861"/>
          </a:xfrm>
          <a:custGeom>
            <a:avLst/>
            <a:gdLst/>
            <a:ahLst/>
            <a:cxnLst/>
            <a:rect l="0" t="0" r="0" b="0"/>
            <a:pathLst>
              <a:path w="160021" h="22861">
                <a:moveTo>
                  <a:pt x="0" y="0"/>
                </a:moveTo>
                <a:lnTo>
                  <a:pt x="11430" y="0"/>
                </a:lnTo>
                <a:lnTo>
                  <a:pt x="22860" y="0"/>
                </a:lnTo>
                <a:lnTo>
                  <a:pt x="22860" y="0"/>
                </a:lnTo>
                <a:lnTo>
                  <a:pt x="34290" y="11430"/>
                </a:lnTo>
                <a:lnTo>
                  <a:pt x="57150" y="11430"/>
                </a:lnTo>
                <a:lnTo>
                  <a:pt x="68580" y="11430"/>
                </a:lnTo>
                <a:lnTo>
                  <a:pt x="91440" y="22860"/>
                </a:lnTo>
                <a:lnTo>
                  <a:pt x="114300" y="11430"/>
                </a:lnTo>
                <a:lnTo>
                  <a:pt x="125730" y="11430"/>
                </a:lnTo>
                <a:lnTo>
                  <a:pt x="148590" y="11430"/>
                </a:lnTo>
                <a:lnTo>
                  <a:pt x="160020" y="11430"/>
                </a:lnTo>
                <a:lnTo>
                  <a:pt x="160020" y="1143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83" name="Freeform 88082"/>
          <p:cNvSpPr/>
          <p:nvPr/>
        </p:nvSpPr>
        <p:spPr>
          <a:xfrm>
            <a:off x="708660" y="5852160"/>
            <a:ext cx="891541" cy="502921"/>
          </a:xfrm>
          <a:custGeom>
            <a:avLst/>
            <a:gdLst/>
            <a:ahLst/>
            <a:cxnLst/>
            <a:rect l="0" t="0" r="0" b="0"/>
            <a:pathLst>
              <a:path w="891541" h="502921">
                <a:moveTo>
                  <a:pt x="22860" y="11430"/>
                </a:moveTo>
                <a:lnTo>
                  <a:pt x="0" y="22860"/>
                </a:lnTo>
                <a:lnTo>
                  <a:pt x="11430" y="22860"/>
                </a:lnTo>
                <a:lnTo>
                  <a:pt x="11430" y="22860"/>
                </a:lnTo>
                <a:lnTo>
                  <a:pt x="0" y="34290"/>
                </a:lnTo>
                <a:lnTo>
                  <a:pt x="11430" y="45720"/>
                </a:lnTo>
                <a:lnTo>
                  <a:pt x="11430" y="68580"/>
                </a:lnTo>
                <a:lnTo>
                  <a:pt x="11430" y="102870"/>
                </a:lnTo>
                <a:lnTo>
                  <a:pt x="0" y="125730"/>
                </a:lnTo>
                <a:lnTo>
                  <a:pt x="0" y="171450"/>
                </a:lnTo>
                <a:lnTo>
                  <a:pt x="0" y="217170"/>
                </a:lnTo>
                <a:lnTo>
                  <a:pt x="0" y="274320"/>
                </a:lnTo>
                <a:lnTo>
                  <a:pt x="0" y="320039"/>
                </a:lnTo>
                <a:lnTo>
                  <a:pt x="0" y="365760"/>
                </a:lnTo>
                <a:lnTo>
                  <a:pt x="0" y="400050"/>
                </a:lnTo>
                <a:lnTo>
                  <a:pt x="0" y="434339"/>
                </a:lnTo>
                <a:lnTo>
                  <a:pt x="11430" y="457200"/>
                </a:lnTo>
                <a:lnTo>
                  <a:pt x="11430" y="480060"/>
                </a:lnTo>
                <a:lnTo>
                  <a:pt x="22860" y="491489"/>
                </a:lnTo>
                <a:lnTo>
                  <a:pt x="34290" y="491489"/>
                </a:lnTo>
                <a:lnTo>
                  <a:pt x="34290" y="491489"/>
                </a:lnTo>
                <a:lnTo>
                  <a:pt x="45720" y="480060"/>
                </a:lnTo>
                <a:lnTo>
                  <a:pt x="57150" y="468630"/>
                </a:lnTo>
                <a:lnTo>
                  <a:pt x="68580" y="434339"/>
                </a:lnTo>
                <a:lnTo>
                  <a:pt x="80010" y="411480"/>
                </a:lnTo>
                <a:lnTo>
                  <a:pt x="91440" y="377189"/>
                </a:lnTo>
                <a:lnTo>
                  <a:pt x="91440" y="354330"/>
                </a:lnTo>
                <a:lnTo>
                  <a:pt x="102870" y="320039"/>
                </a:lnTo>
                <a:lnTo>
                  <a:pt x="114300" y="297180"/>
                </a:lnTo>
                <a:lnTo>
                  <a:pt x="114300" y="274320"/>
                </a:lnTo>
                <a:lnTo>
                  <a:pt x="114300" y="262889"/>
                </a:lnTo>
                <a:lnTo>
                  <a:pt x="114300" y="262889"/>
                </a:lnTo>
                <a:lnTo>
                  <a:pt x="114300" y="262889"/>
                </a:lnTo>
                <a:lnTo>
                  <a:pt x="114300" y="262889"/>
                </a:lnTo>
                <a:lnTo>
                  <a:pt x="114300" y="262889"/>
                </a:lnTo>
                <a:lnTo>
                  <a:pt x="114300" y="262889"/>
                </a:lnTo>
                <a:lnTo>
                  <a:pt x="114300" y="274320"/>
                </a:lnTo>
                <a:lnTo>
                  <a:pt x="114300" y="297180"/>
                </a:lnTo>
                <a:lnTo>
                  <a:pt x="125730" y="320039"/>
                </a:lnTo>
                <a:lnTo>
                  <a:pt x="125730" y="354330"/>
                </a:lnTo>
                <a:lnTo>
                  <a:pt x="125730" y="377189"/>
                </a:lnTo>
                <a:lnTo>
                  <a:pt x="125730" y="388620"/>
                </a:lnTo>
                <a:lnTo>
                  <a:pt x="137160" y="411480"/>
                </a:lnTo>
                <a:lnTo>
                  <a:pt x="137160" y="422910"/>
                </a:lnTo>
                <a:lnTo>
                  <a:pt x="148590" y="422910"/>
                </a:lnTo>
                <a:lnTo>
                  <a:pt x="160020" y="422910"/>
                </a:lnTo>
                <a:lnTo>
                  <a:pt x="171450" y="411480"/>
                </a:lnTo>
                <a:lnTo>
                  <a:pt x="182880" y="400050"/>
                </a:lnTo>
                <a:lnTo>
                  <a:pt x="194310" y="377189"/>
                </a:lnTo>
                <a:lnTo>
                  <a:pt x="205740" y="365760"/>
                </a:lnTo>
                <a:lnTo>
                  <a:pt x="217170" y="354330"/>
                </a:lnTo>
                <a:lnTo>
                  <a:pt x="217170" y="342900"/>
                </a:lnTo>
                <a:lnTo>
                  <a:pt x="228600" y="331470"/>
                </a:lnTo>
                <a:lnTo>
                  <a:pt x="228600" y="331470"/>
                </a:lnTo>
                <a:lnTo>
                  <a:pt x="240030" y="331470"/>
                </a:lnTo>
                <a:lnTo>
                  <a:pt x="240030" y="331470"/>
                </a:lnTo>
                <a:lnTo>
                  <a:pt x="240030" y="331470"/>
                </a:lnTo>
                <a:lnTo>
                  <a:pt x="240030" y="342900"/>
                </a:lnTo>
                <a:lnTo>
                  <a:pt x="240030" y="354330"/>
                </a:lnTo>
                <a:lnTo>
                  <a:pt x="240030" y="365760"/>
                </a:lnTo>
                <a:lnTo>
                  <a:pt x="251460" y="377189"/>
                </a:lnTo>
                <a:lnTo>
                  <a:pt x="262890" y="377189"/>
                </a:lnTo>
                <a:lnTo>
                  <a:pt x="274320" y="388620"/>
                </a:lnTo>
                <a:lnTo>
                  <a:pt x="285750" y="400050"/>
                </a:lnTo>
                <a:lnTo>
                  <a:pt x="297180" y="400050"/>
                </a:lnTo>
                <a:lnTo>
                  <a:pt x="320040" y="400050"/>
                </a:lnTo>
                <a:lnTo>
                  <a:pt x="342900" y="400050"/>
                </a:lnTo>
                <a:lnTo>
                  <a:pt x="354330" y="400050"/>
                </a:lnTo>
                <a:lnTo>
                  <a:pt x="377190" y="388620"/>
                </a:lnTo>
                <a:lnTo>
                  <a:pt x="388620" y="377189"/>
                </a:lnTo>
                <a:lnTo>
                  <a:pt x="411480" y="365760"/>
                </a:lnTo>
                <a:lnTo>
                  <a:pt x="422910" y="354330"/>
                </a:lnTo>
                <a:lnTo>
                  <a:pt x="434340" y="331470"/>
                </a:lnTo>
                <a:lnTo>
                  <a:pt x="445770" y="308610"/>
                </a:lnTo>
                <a:lnTo>
                  <a:pt x="445770" y="285750"/>
                </a:lnTo>
                <a:lnTo>
                  <a:pt x="445770" y="262889"/>
                </a:lnTo>
                <a:lnTo>
                  <a:pt x="445770" y="251460"/>
                </a:lnTo>
                <a:lnTo>
                  <a:pt x="434340" y="240030"/>
                </a:lnTo>
                <a:lnTo>
                  <a:pt x="422910" y="228600"/>
                </a:lnTo>
                <a:lnTo>
                  <a:pt x="411480" y="228600"/>
                </a:lnTo>
                <a:lnTo>
                  <a:pt x="400050" y="228600"/>
                </a:lnTo>
                <a:lnTo>
                  <a:pt x="388620" y="240030"/>
                </a:lnTo>
                <a:lnTo>
                  <a:pt x="377190" y="251460"/>
                </a:lnTo>
                <a:lnTo>
                  <a:pt x="354330" y="262889"/>
                </a:lnTo>
                <a:lnTo>
                  <a:pt x="342900" y="297180"/>
                </a:lnTo>
                <a:lnTo>
                  <a:pt x="331470" y="320039"/>
                </a:lnTo>
                <a:lnTo>
                  <a:pt x="331470" y="354330"/>
                </a:lnTo>
                <a:lnTo>
                  <a:pt x="320040" y="388620"/>
                </a:lnTo>
                <a:lnTo>
                  <a:pt x="331470" y="422910"/>
                </a:lnTo>
                <a:lnTo>
                  <a:pt x="331470" y="445770"/>
                </a:lnTo>
                <a:lnTo>
                  <a:pt x="342900" y="468630"/>
                </a:lnTo>
                <a:lnTo>
                  <a:pt x="354330" y="480060"/>
                </a:lnTo>
                <a:lnTo>
                  <a:pt x="365760" y="491489"/>
                </a:lnTo>
                <a:lnTo>
                  <a:pt x="388620" y="502920"/>
                </a:lnTo>
                <a:lnTo>
                  <a:pt x="400050" y="502920"/>
                </a:lnTo>
                <a:lnTo>
                  <a:pt x="422910" y="491489"/>
                </a:lnTo>
                <a:lnTo>
                  <a:pt x="434340" y="480060"/>
                </a:lnTo>
                <a:lnTo>
                  <a:pt x="445770" y="457200"/>
                </a:lnTo>
                <a:lnTo>
                  <a:pt x="468630" y="434339"/>
                </a:lnTo>
                <a:lnTo>
                  <a:pt x="480060" y="411480"/>
                </a:lnTo>
                <a:lnTo>
                  <a:pt x="491490" y="388620"/>
                </a:lnTo>
                <a:lnTo>
                  <a:pt x="502920" y="354330"/>
                </a:lnTo>
                <a:lnTo>
                  <a:pt x="514350" y="331470"/>
                </a:lnTo>
                <a:lnTo>
                  <a:pt x="514350" y="320039"/>
                </a:lnTo>
                <a:lnTo>
                  <a:pt x="514350" y="320039"/>
                </a:lnTo>
                <a:lnTo>
                  <a:pt x="525780" y="308610"/>
                </a:lnTo>
                <a:lnTo>
                  <a:pt x="525780" y="308610"/>
                </a:lnTo>
                <a:lnTo>
                  <a:pt x="525780" y="308610"/>
                </a:lnTo>
                <a:lnTo>
                  <a:pt x="525780" y="320039"/>
                </a:lnTo>
                <a:lnTo>
                  <a:pt x="514350" y="331470"/>
                </a:lnTo>
                <a:lnTo>
                  <a:pt x="514350" y="354330"/>
                </a:lnTo>
                <a:lnTo>
                  <a:pt x="514350" y="365760"/>
                </a:lnTo>
                <a:lnTo>
                  <a:pt x="514350" y="388620"/>
                </a:lnTo>
                <a:lnTo>
                  <a:pt x="514350" y="400050"/>
                </a:lnTo>
                <a:lnTo>
                  <a:pt x="514350" y="411480"/>
                </a:lnTo>
                <a:lnTo>
                  <a:pt x="514350" y="422910"/>
                </a:lnTo>
                <a:lnTo>
                  <a:pt x="525780" y="422910"/>
                </a:lnTo>
                <a:lnTo>
                  <a:pt x="525780" y="434339"/>
                </a:lnTo>
                <a:lnTo>
                  <a:pt x="537210" y="422910"/>
                </a:lnTo>
                <a:lnTo>
                  <a:pt x="537210" y="422910"/>
                </a:lnTo>
                <a:lnTo>
                  <a:pt x="548640" y="411480"/>
                </a:lnTo>
                <a:lnTo>
                  <a:pt x="560070" y="388620"/>
                </a:lnTo>
                <a:lnTo>
                  <a:pt x="571500" y="365760"/>
                </a:lnTo>
                <a:lnTo>
                  <a:pt x="582930" y="331470"/>
                </a:lnTo>
                <a:lnTo>
                  <a:pt x="594360" y="308610"/>
                </a:lnTo>
                <a:lnTo>
                  <a:pt x="605790" y="285750"/>
                </a:lnTo>
                <a:lnTo>
                  <a:pt x="617220" y="262889"/>
                </a:lnTo>
                <a:lnTo>
                  <a:pt x="628650" y="262889"/>
                </a:lnTo>
                <a:lnTo>
                  <a:pt x="628650" y="262889"/>
                </a:lnTo>
                <a:lnTo>
                  <a:pt x="628650" y="262889"/>
                </a:lnTo>
                <a:lnTo>
                  <a:pt x="628650" y="262889"/>
                </a:lnTo>
                <a:lnTo>
                  <a:pt x="628650" y="262889"/>
                </a:lnTo>
                <a:lnTo>
                  <a:pt x="628650" y="285750"/>
                </a:lnTo>
                <a:lnTo>
                  <a:pt x="628650" y="297180"/>
                </a:lnTo>
                <a:lnTo>
                  <a:pt x="628650" y="320039"/>
                </a:lnTo>
                <a:lnTo>
                  <a:pt x="628650" y="354330"/>
                </a:lnTo>
                <a:lnTo>
                  <a:pt x="628650" y="377189"/>
                </a:lnTo>
                <a:lnTo>
                  <a:pt x="640080" y="400050"/>
                </a:lnTo>
                <a:lnTo>
                  <a:pt x="651510" y="422910"/>
                </a:lnTo>
                <a:lnTo>
                  <a:pt x="651510" y="445770"/>
                </a:lnTo>
                <a:lnTo>
                  <a:pt x="662940" y="457200"/>
                </a:lnTo>
                <a:lnTo>
                  <a:pt x="685800" y="457200"/>
                </a:lnTo>
                <a:lnTo>
                  <a:pt x="697230" y="468630"/>
                </a:lnTo>
                <a:lnTo>
                  <a:pt x="708660" y="468630"/>
                </a:lnTo>
                <a:lnTo>
                  <a:pt x="731520" y="457200"/>
                </a:lnTo>
                <a:lnTo>
                  <a:pt x="742950" y="445770"/>
                </a:lnTo>
                <a:lnTo>
                  <a:pt x="754380" y="422910"/>
                </a:lnTo>
                <a:lnTo>
                  <a:pt x="765810" y="400050"/>
                </a:lnTo>
                <a:lnTo>
                  <a:pt x="777240" y="365760"/>
                </a:lnTo>
                <a:lnTo>
                  <a:pt x="788670" y="331470"/>
                </a:lnTo>
                <a:lnTo>
                  <a:pt x="800100" y="285750"/>
                </a:lnTo>
                <a:lnTo>
                  <a:pt x="811530" y="240030"/>
                </a:lnTo>
                <a:lnTo>
                  <a:pt x="822960" y="194310"/>
                </a:lnTo>
                <a:lnTo>
                  <a:pt x="822960" y="148590"/>
                </a:lnTo>
                <a:lnTo>
                  <a:pt x="834390" y="102870"/>
                </a:lnTo>
                <a:lnTo>
                  <a:pt x="845820" y="68580"/>
                </a:lnTo>
                <a:lnTo>
                  <a:pt x="845820" y="34290"/>
                </a:lnTo>
                <a:lnTo>
                  <a:pt x="857250" y="22860"/>
                </a:lnTo>
                <a:lnTo>
                  <a:pt x="857250" y="11430"/>
                </a:lnTo>
                <a:lnTo>
                  <a:pt x="857250" y="11430"/>
                </a:lnTo>
                <a:lnTo>
                  <a:pt x="857250" y="0"/>
                </a:lnTo>
                <a:lnTo>
                  <a:pt x="857250" y="0"/>
                </a:lnTo>
                <a:lnTo>
                  <a:pt x="857250" y="11430"/>
                </a:lnTo>
                <a:lnTo>
                  <a:pt x="857250" y="22860"/>
                </a:lnTo>
                <a:lnTo>
                  <a:pt x="857250" y="34290"/>
                </a:lnTo>
                <a:lnTo>
                  <a:pt x="857250" y="57150"/>
                </a:lnTo>
                <a:lnTo>
                  <a:pt x="857250" y="80010"/>
                </a:lnTo>
                <a:lnTo>
                  <a:pt x="857250" y="102870"/>
                </a:lnTo>
                <a:lnTo>
                  <a:pt x="857250" y="148590"/>
                </a:lnTo>
                <a:lnTo>
                  <a:pt x="857250" y="182880"/>
                </a:lnTo>
                <a:lnTo>
                  <a:pt x="857250" y="228600"/>
                </a:lnTo>
                <a:lnTo>
                  <a:pt x="857250" y="274320"/>
                </a:lnTo>
                <a:lnTo>
                  <a:pt x="857250" y="308610"/>
                </a:lnTo>
                <a:lnTo>
                  <a:pt x="857250" y="354330"/>
                </a:lnTo>
                <a:lnTo>
                  <a:pt x="857250" y="388620"/>
                </a:lnTo>
                <a:lnTo>
                  <a:pt x="868680" y="422910"/>
                </a:lnTo>
                <a:lnTo>
                  <a:pt x="868680" y="445770"/>
                </a:lnTo>
                <a:lnTo>
                  <a:pt x="880110" y="468630"/>
                </a:lnTo>
                <a:lnTo>
                  <a:pt x="880110" y="480060"/>
                </a:lnTo>
                <a:lnTo>
                  <a:pt x="880110" y="480060"/>
                </a:lnTo>
                <a:lnTo>
                  <a:pt x="880110" y="480060"/>
                </a:lnTo>
                <a:lnTo>
                  <a:pt x="891540" y="480060"/>
                </a:lnTo>
                <a:lnTo>
                  <a:pt x="891540" y="48006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84" name="Freeform 88083"/>
          <p:cNvSpPr/>
          <p:nvPr/>
        </p:nvSpPr>
        <p:spPr>
          <a:xfrm>
            <a:off x="1440180" y="5977890"/>
            <a:ext cx="205741" cy="91441"/>
          </a:xfrm>
          <a:custGeom>
            <a:avLst/>
            <a:gdLst/>
            <a:ahLst/>
            <a:cxnLst/>
            <a:rect l="0" t="0" r="0" b="0"/>
            <a:pathLst>
              <a:path w="205741" h="91441">
                <a:moveTo>
                  <a:pt x="0" y="11430"/>
                </a:moveTo>
                <a:lnTo>
                  <a:pt x="0" y="0"/>
                </a:lnTo>
                <a:lnTo>
                  <a:pt x="0" y="11430"/>
                </a:lnTo>
                <a:lnTo>
                  <a:pt x="0" y="11430"/>
                </a:lnTo>
                <a:lnTo>
                  <a:pt x="0" y="11430"/>
                </a:lnTo>
                <a:lnTo>
                  <a:pt x="0" y="22860"/>
                </a:lnTo>
                <a:lnTo>
                  <a:pt x="11430" y="22860"/>
                </a:lnTo>
                <a:lnTo>
                  <a:pt x="34290" y="34290"/>
                </a:lnTo>
                <a:lnTo>
                  <a:pt x="68580" y="34290"/>
                </a:lnTo>
                <a:lnTo>
                  <a:pt x="91440" y="45720"/>
                </a:lnTo>
                <a:lnTo>
                  <a:pt x="125730" y="57150"/>
                </a:lnTo>
                <a:lnTo>
                  <a:pt x="160020" y="68580"/>
                </a:lnTo>
                <a:lnTo>
                  <a:pt x="182880" y="80010"/>
                </a:lnTo>
                <a:lnTo>
                  <a:pt x="205740" y="91440"/>
                </a:lnTo>
                <a:lnTo>
                  <a:pt x="205740" y="9144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85" name="Freeform 88084"/>
          <p:cNvSpPr/>
          <p:nvPr/>
        </p:nvSpPr>
        <p:spPr>
          <a:xfrm>
            <a:off x="1908810" y="6012180"/>
            <a:ext cx="148591" cy="182881"/>
          </a:xfrm>
          <a:custGeom>
            <a:avLst/>
            <a:gdLst/>
            <a:ahLst/>
            <a:cxnLst/>
            <a:rect l="0" t="0" r="0" b="0"/>
            <a:pathLst>
              <a:path w="148591" h="182881">
                <a:moveTo>
                  <a:pt x="148590" y="102869"/>
                </a:moveTo>
                <a:lnTo>
                  <a:pt x="148590" y="91440"/>
                </a:lnTo>
                <a:lnTo>
                  <a:pt x="148590" y="91440"/>
                </a:lnTo>
                <a:lnTo>
                  <a:pt x="148590" y="91440"/>
                </a:lnTo>
                <a:lnTo>
                  <a:pt x="148590" y="80010"/>
                </a:lnTo>
                <a:lnTo>
                  <a:pt x="137160" y="57150"/>
                </a:lnTo>
                <a:lnTo>
                  <a:pt x="137160" y="45720"/>
                </a:lnTo>
                <a:lnTo>
                  <a:pt x="125730" y="22860"/>
                </a:lnTo>
                <a:lnTo>
                  <a:pt x="114300" y="11430"/>
                </a:lnTo>
                <a:lnTo>
                  <a:pt x="91440" y="11430"/>
                </a:lnTo>
                <a:lnTo>
                  <a:pt x="80010" y="0"/>
                </a:lnTo>
                <a:lnTo>
                  <a:pt x="57150" y="0"/>
                </a:lnTo>
                <a:lnTo>
                  <a:pt x="45720" y="0"/>
                </a:lnTo>
                <a:lnTo>
                  <a:pt x="22860" y="0"/>
                </a:lnTo>
                <a:lnTo>
                  <a:pt x="11430" y="0"/>
                </a:lnTo>
                <a:lnTo>
                  <a:pt x="0" y="11430"/>
                </a:lnTo>
                <a:lnTo>
                  <a:pt x="0" y="22860"/>
                </a:lnTo>
                <a:lnTo>
                  <a:pt x="0" y="22860"/>
                </a:lnTo>
                <a:lnTo>
                  <a:pt x="0" y="45720"/>
                </a:lnTo>
                <a:lnTo>
                  <a:pt x="0" y="57150"/>
                </a:lnTo>
                <a:lnTo>
                  <a:pt x="11430" y="80010"/>
                </a:lnTo>
                <a:lnTo>
                  <a:pt x="11430" y="102869"/>
                </a:lnTo>
                <a:lnTo>
                  <a:pt x="34290" y="125730"/>
                </a:lnTo>
                <a:lnTo>
                  <a:pt x="45720" y="137160"/>
                </a:lnTo>
                <a:lnTo>
                  <a:pt x="68580" y="160019"/>
                </a:lnTo>
                <a:lnTo>
                  <a:pt x="80010" y="171450"/>
                </a:lnTo>
                <a:lnTo>
                  <a:pt x="91440" y="182880"/>
                </a:lnTo>
                <a:lnTo>
                  <a:pt x="102870" y="182880"/>
                </a:lnTo>
                <a:lnTo>
                  <a:pt x="102870" y="18288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86" name="Freeform 88085"/>
          <p:cNvSpPr/>
          <p:nvPr/>
        </p:nvSpPr>
        <p:spPr>
          <a:xfrm>
            <a:off x="1977390" y="5909310"/>
            <a:ext cx="45721" cy="377190"/>
          </a:xfrm>
          <a:custGeom>
            <a:avLst/>
            <a:gdLst/>
            <a:ahLst/>
            <a:cxnLst/>
            <a:rect l="0" t="0" r="0" b="0"/>
            <a:pathLst>
              <a:path w="45721" h="377190">
                <a:moveTo>
                  <a:pt x="45720" y="0"/>
                </a:moveTo>
                <a:lnTo>
                  <a:pt x="45720" y="0"/>
                </a:lnTo>
                <a:lnTo>
                  <a:pt x="45720" y="0"/>
                </a:lnTo>
                <a:lnTo>
                  <a:pt x="45720" y="0"/>
                </a:lnTo>
                <a:lnTo>
                  <a:pt x="34290" y="11430"/>
                </a:lnTo>
                <a:lnTo>
                  <a:pt x="34290" y="22860"/>
                </a:lnTo>
                <a:lnTo>
                  <a:pt x="34290" y="34290"/>
                </a:lnTo>
                <a:lnTo>
                  <a:pt x="34290" y="57150"/>
                </a:lnTo>
                <a:lnTo>
                  <a:pt x="34290" y="80010"/>
                </a:lnTo>
                <a:lnTo>
                  <a:pt x="34290" y="114300"/>
                </a:lnTo>
                <a:lnTo>
                  <a:pt x="34290" y="148590"/>
                </a:lnTo>
                <a:lnTo>
                  <a:pt x="22860" y="182880"/>
                </a:lnTo>
                <a:lnTo>
                  <a:pt x="22860" y="228600"/>
                </a:lnTo>
                <a:lnTo>
                  <a:pt x="11430" y="274320"/>
                </a:lnTo>
                <a:lnTo>
                  <a:pt x="11430" y="320039"/>
                </a:lnTo>
                <a:lnTo>
                  <a:pt x="11430" y="354330"/>
                </a:lnTo>
                <a:lnTo>
                  <a:pt x="0" y="377189"/>
                </a:lnTo>
                <a:lnTo>
                  <a:pt x="0" y="377189"/>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87" name="Freeform 88086"/>
          <p:cNvSpPr/>
          <p:nvPr/>
        </p:nvSpPr>
        <p:spPr>
          <a:xfrm>
            <a:off x="2160270" y="6126480"/>
            <a:ext cx="194311" cy="217170"/>
          </a:xfrm>
          <a:custGeom>
            <a:avLst/>
            <a:gdLst/>
            <a:ahLst/>
            <a:cxnLst/>
            <a:rect l="0" t="0" r="0" b="0"/>
            <a:pathLst>
              <a:path w="194311" h="217170">
                <a:moveTo>
                  <a:pt x="194310" y="22860"/>
                </a:moveTo>
                <a:lnTo>
                  <a:pt x="194310" y="22860"/>
                </a:lnTo>
                <a:lnTo>
                  <a:pt x="182880" y="11430"/>
                </a:lnTo>
                <a:lnTo>
                  <a:pt x="182880" y="11430"/>
                </a:lnTo>
                <a:lnTo>
                  <a:pt x="171450" y="11430"/>
                </a:lnTo>
                <a:lnTo>
                  <a:pt x="171450" y="11430"/>
                </a:lnTo>
                <a:lnTo>
                  <a:pt x="160020" y="0"/>
                </a:lnTo>
                <a:lnTo>
                  <a:pt x="148590" y="0"/>
                </a:lnTo>
                <a:lnTo>
                  <a:pt x="125730" y="0"/>
                </a:lnTo>
                <a:lnTo>
                  <a:pt x="114300" y="0"/>
                </a:lnTo>
                <a:lnTo>
                  <a:pt x="102870" y="0"/>
                </a:lnTo>
                <a:lnTo>
                  <a:pt x="91440" y="0"/>
                </a:lnTo>
                <a:lnTo>
                  <a:pt x="80010" y="0"/>
                </a:lnTo>
                <a:lnTo>
                  <a:pt x="68580" y="0"/>
                </a:lnTo>
                <a:lnTo>
                  <a:pt x="45720" y="0"/>
                </a:lnTo>
                <a:lnTo>
                  <a:pt x="45720" y="0"/>
                </a:lnTo>
                <a:lnTo>
                  <a:pt x="34290" y="0"/>
                </a:lnTo>
                <a:lnTo>
                  <a:pt x="22860" y="0"/>
                </a:lnTo>
                <a:lnTo>
                  <a:pt x="22860" y="11430"/>
                </a:lnTo>
                <a:lnTo>
                  <a:pt x="11430" y="11430"/>
                </a:lnTo>
                <a:lnTo>
                  <a:pt x="11430" y="11430"/>
                </a:lnTo>
                <a:lnTo>
                  <a:pt x="11430" y="22860"/>
                </a:lnTo>
                <a:lnTo>
                  <a:pt x="11430" y="22860"/>
                </a:lnTo>
                <a:lnTo>
                  <a:pt x="22860" y="45719"/>
                </a:lnTo>
                <a:lnTo>
                  <a:pt x="34290" y="57150"/>
                </a:lnTo>
                <a:lnTo>
                  <a:pt x="45720" y="68580"/>
                </a:lnTo>
                <a:lnTo>
                  <a:pt x="57150" y="80010"/>
                </a:lnTo>
                <a:lnTo>
                  <a:pt x="68580" y="91440"/>
                </a:lnTo>
                <a:lnTo>
                  <a:pt x="80010" y="114300"/>
                </a:lnTo>
                <a:lnTo>
                  <a:pt x="91440" y="125730"/>
                </a:lnTo>
                <a:lnTo>
                  <a:pt x="91440" y="137160"/>
                </a:lnTo>
                <a:lnTo>
                  <a:pt x="114300" y="148590"/>
                </a:lnTo>
                <a:lnTo>
                  <a:pt x="114300" y="160019"/>
                </a:lnTo>
                <a:lnTo>
                  <a:pt x="114300" y="160019"/>
                </a:lnTo>
                <a:lnTo>
                  <a:pt x="114300" y="160019"/>
                </a:lnTo>
                <a:lnTo>
                  <a:pt x="125730" y="160019"/>
                </a:lnTo>
                <a:lnTo>
                  <a:pt x="125730" y="160019"/>
                </a:lnTo>
                <a:lnTo>
                  <a:pt x="125730" y="171450"/>
                </a:lnTo>
                <a:lnTo>
                  <a:pt x="114300" y="171450"/>
                </a:lnTo>
                <a:lnTo>
                  <a:pt x="102870" y="182880"/>
                </a:lnTo>
                <a:lnTo>
                  <a:pt x="91440" y="182880"/>
                </a:lnTo>
                <a:lnTo>
                  <a:pt x="91440" y="194310"/>
                </a:lnTo>
                <a:lnTo>
                  <a:pt x="80010" y="194310"/>
                </a:lnTo>
                <a:lnTo>
                  <a:pt x="57150" y="205740"/>
                </a:lnTo>
                <a:lnTo>
                  <a:pt x="45720" y="205740"/>
                </a:lnTo>
                <a:lnTo>
                  <a:pt x="45720" y="205740"/>
                </a:lnTo>
                <a:lnTo>
                  <a:pt x="34290" y="205740"/>
                </a:lnTo>
                <a:lnTo>
                  <a:pt x="22860" y="217169"/>
                </a:lnTo>
                <a:lnTo>
                  <a:pt x="11430" y="217169"/>
                </a:lnTo>
                <a:lnTo>
                  <a:pt x="11430" y="217169"/>
                </a:lnTo>
                <a:lnTo>
                  <a:pt x="11430" y="217169"/>
                </a:lnTo>
                <a:lnTo>
                  <a:pt x="11430" y="217169"/>
                </a:lnTo>
                <a:lnTo>
                  <a:pt x="0" y="217169"/>
                </a:lnTo>
                <a:lnTo>
                  <a:pt x="0" y="217169"/>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88" name="Freeform 88087"/>
          <p:cNvSpPr/>
          <p:nvPr/>
        </p:nvSpPr>
        <p:spPr>
          <a:xfrm>
            <a:off x="2354580" y="6172199"/>
            <a:ext cx="91441" cy="114301"/>
          </a:xfrm>
          <a:custGeom>
            <a:avLst/>
            <a:gdLst/>
            <a:ahLst/>
            <a:cxnLst/>
            <a:rect l="0" t="0" r="0" b="0"/>
            <a:pathLst>
              <a:path w="91441" h="114301">
                <a:moveTo>
                  <a:pt x="68580" y="11431"/>
                </a:moveTo>
                <a:lnTo>
                  <a:pt x="68580" y="11431"/>
                </a:lnTo>
                <a:lnTo>
                  <a:pt x="57150" y="11431"/>
                </a:lnTo>
                <a:lnTo>
                  <a:pt x="57150" y="11431"/>
                </a:lnTo>
                <a:lnTo>
                  <a:pt x="45720" y="11431"/>
                </a:lnTo>
                <a:lnTo>
                  <a:pt x="34290" y="22861"/>
                </a:lnTo>
                <a:lnTo>
                  <a:pt x="22860" y="22861"/>
                </a:lnTo>
                <a:lnTo>
                  <a:pt x="22860" y="34291"/>
                </a:lnTo>
                <a:lnTo>
                  <a:pt x="11430" y="45721"/>
                </a:lnTo>
                <a:lnTo>
                  <a:pt x="0" y="57150"/>
                </a:lnTo>
                <a:lnTo>
                  <a:pt x="0" y="68581"/>
                </a:lnTo>
                <a:lnTo>
                  <a:pt x="0" y="80011"/>
                </a:lnTo>
                <a:lnTo>
                  <a:pt x="0" y="91441"/>
                </a:lnTo>
                <a:lnTo>
                  <a:pt x="0" y="102871"/>
                </a:lnTo>
                <a:lnTo>
                  <a:pt x="0" y="102871"/>
                </a:lnTo>
                <a:lnTo>
                  <a:pt x="11430" y="114300"/>
                </a:lnTo>
                <a:lnTo>
                  <a:pt x="22860" y="114300"/>
                </a:lnTo>
                <a:lnTo>
                  <a:pt x="22860" y="114300"/>
                </a:lnTo>
                <a:lnTo>
                  <a:pt x="34290" y="114300"/>
                </a:lnTo>
                <a:lnTo>
                  <a:pt x="45720" y="114300"/>
                </a:lnTo>
                <a:lnTo>
                  <a:pt x="57150" y="102871"/>
                </a:lnTo>
                <a:lnTo>
                  <a:pt x="57150" y="102871"/>
                </a:lnTo>
                <a:lnTo>
                  <a:pt x="68580" y="91441"/>
                </a:lnTo>
                <a:lnTo>
                  <a:pt x="80010" y="80011"/>
                </a:lnTo>
                <a:lnTo>
                  <a:pt x="80010" y="68581"/>
                </a:lnTo>
                <a:lnTo>
                  <a:pt x="80010" y="57150"/>
                </a:lnTo>
                <a:lnTo>
                  <a:pt x="91440" y="45721"/>
                </a:lnTo>
                <a:lnTo>
                  <a:pt x="91440" y="34291"/>
                </a:lnTo>
                <a:lnTo>
                  <a:pt x="80010" y="22861"/>
                </a:lnTo>
                <a:lnTo>
                  <a:pt x="80010" y="11431"/>
                </a:lnTo>
                <a:lnTo>
                  <a:pt x="68580" y="0"/>
                </a:lnTo>
                <a:lnTo>
                  <a:pt x="68580" y="0"/>
                </a:lnTo>
                <a:lnTo>
                  <a:pt x="57150" y="0"/>
                </a:lnTo>
                <a:lnTo>
                  <a:pt x="45720" y="0"/>
                </a:lnTo>
                <a:lnTo>
                  <a:pt x="34290" y="0"/>
                </a:lnTo>
                <a:lnTo>
                  <a:pt x="22860" y="11431"/>
                </a:lnTo>
                <a:lnTo>
                  <a:pt x="11430" y="22861"/>
                </a:lnTo>
                <a:lnTo>
                  <a:pt x="11430" y="45721"/>
                </a:lnTo>
                <a:lnTo>
                  <a:pt x="0" y="45721"/>
                </a:lnTo>
                <a:lnTo>
                  <a:pt x="0" y="45721"/>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89" name="Freeform 88088"/>
          <p:cNvSpPr/>
          <p:nvPr/>
        </p:nvSpPr>
        <p:spPr>
          <a:xfrm>
            <a:off x="2514600" y="6206490"/>
            <a:ext cx="91441" cy="468631"/>
          </a:xfrm>
          <a:custGeom>
            <a:avLst/>
            <a:gdLst/>
            <a:ahLst/>
            <a:cxnLst/>
            <a:rect l="0" t="0" r="0" b="0"/>
            <a:pathLst>
              <a:path w="91441" h="468631">
                <a:moveTo>
                  <a:pt x="0" y="11430"/>
                </a:moveTo>
                <a:lnTo>
                  <a:pt x="0" y="11430"/>
                </a:lnTo>
                <a:lnTo>
                  <a:pt x="0" y="11430"/>
                </a:lnTo>
                <a:lnTo>
                  <a:pt x="0" y="11430"/>
                </a:lnTo>
                <a:lnTo>
                  <a:pt x="0" y="22859"/>
                </a:lnTo>
                <a:lnTo>
                  <a:pt x="11430" y="34290"/>
                </a:lnTo>
                <a:lnTo>
                  <a:pt x="11430" y="57150"/>
                </a:lnTo>
                <a:lnTo>
                  <a:pt x="11430" y="80009"/>
                </a:lnTo>
                <a:lnTo>
                  <a:pt x="11430" y="114300"/>
                </a:lnTo>
                <a:lnTo>
                  <a:pt x="11430" y="148590"/>
                </a:lnTo>
                <a:lnTo>
                  <a:pt x="11430" y="182880"/>
                </a:lnTo>
                <a:lnTo>
                  <a:pt x="11430" y="228600"/>
                </a:lnTo>
                <a:lnTo>
                  <a:pt x="11430" y="262890"/>
                </a:lnTo>
                <a:lnTo>
                  <a:pt x="11430" y="297180"/>
                </a:lnTo>
                <a:lnTo>
                  <a:pt x="22860" y="331470"/>
                </a:lnTo>
                <a:lnTo>
                  <a:pt x="22860" y="365759"/>
                </a:lnTo>
                <a:lnTo>
                  <a:pt x="22860" y="400049"/>
                </a:lnTo>
                <a:lnTo>
                  <a:pt x="34290" y="422909"/>
                </a:lnTo>
                <a:lnTo>
                  <a:pt x="34290" y="445770"/>
                </a:lnTo>
                <a:lnTo>
                  <a:pt x="34290" y="457199"/>
                </a:lnTo>
                <a:lnTo>
                  <a:pt x="34290" y="468630"/>
                </a:lnTo>
                <a:lnTo>
                  <a:pt x="45720" y="468630"/>
                </a:lnTo>
                <a:lnTo>
                  <a:pt x="45720" y="468630"/>
                </a:lnTo>
                <a:lnTo>
                  <a:pt x="34290" y="457199"/>
                </a:lnTo>
                <a:lnTo>
                  <a:pt x="34290" y="422909"/>
                </a:lnTo>
                <a:lnTo>
                  <a:pt x="22860" y="388620"/>
                </a:lnTo>
                <a:lnTo>
                  <a:pt x="22860" y="342899"/>
                </a:lnTo>
                <a:lnTo>
                  <a:pt x="11430" y="297180"/>
                </a:lnTo>
                <a:lnTo>
                  <a:pt x="11430" y="251459"/>
                </a:lnTo>
                <a:lnTo>
                  <a:pt x="11430" y="205740"/>
                </a:lnTo>
                <a:lnTo>
                  <a:pt x="11430" y="160020"/>
                </a:lnTo>
                <a:lnTo>
                  <a:pt x="11430" y="125730"/>
                </a:lnTo>
                <a:lnTo>
                  <a:pt x="11430" y="91440"/>
                </a:lnTo>
                <a:lnTo>
                  <a:pt x="11430" y="68580"/>
                </a:lnTo>
                <a:lnTo>
                  <a:pt x="22860" y="45720"/>
                </a:lnTo>
                <a:lnTo>
                  <a:pt x="34290" y="22859"/>
                </a:lnTo>
                <a:lnTo>
                  <a:pt x="34290" y="11430"/>
                </a:lnTo>
                <a:lnTo>
                  <a:pt x="45720" y="11430"/>
                </a:lnTo>
                <a:lnTo>
                  <a:pt x="57150" y="0"/>
                </a:lnTo>
                <a:lnTo>
                  <a:pt x="57150" y="11430"/>
                </a:lnTo>
                <a:lnTo>
                  <a:pt x="68580" y="11430"/>
                </a:lnTo>
                <a:lnTo>
                  <a:pt x="80010" y="22859"/>
                </a:lnTo>
                <a:lnTo>
                  <a:pt x="91440" y="34290"/>
                </a:lnTo>
                <a:lnTo>
                  <a:pt x="91440" y="45720"/>
                </a:lnTo>
                <a:lnTo>
                  <a:pt x="91440" y="68580"/>
                </a:lnTo>
                <a:lnTo>
                  <a:pt x="91440" y="80009"/>
                </a:lnTo>
                <a:lnTo>
                  <a:pt x="91440" y="91440"/>
                </a:lnTo>
                <a:lnTo>
                  <a:pt x="91440" y="114300"/>
                </a:lnTo>
                <a:lnTo>
                  <a:pt x="91440" y="125730"/>
                </a:lnTo>
                <a:lnTo>
                  <a:pt x="80010" y="148590"/>
                </a:lnTo>
                <a:lnTo>
                  <a:pt x="68580" y="160020"/>
                </a:lnTo>
                <a:lnTo>
                  <a:pt x="68580" y="160020"/>
                </a:lnTo>
                <a:lnTo>
                  <a:pt x="57150" y="171450"/>
                </a:lnTo>
                <a:lnTo>
                  <a:pt x="45720" y="171450"/>
                </a:lnTo>
                <a:lnTo>
                  <a:pt x="45720" y="17145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90" name="Freeform 88089"/>
          <p:cNvSpPr/>
          <p:nvPr/>
        </p:nvSpPr>
        <p:spPr>
          <a:xfrm>
            <a:off x="2640330" y="6000750"/>
            <a:ext cx="457201" cy="365761"/>
          </a:xfrm>
          <a:custGeom>
            <a:avLst/>
            <a:gdLst/>
            <a:ahLst/>
            <a:cxnLst/>
            <a:rect l="0" t="0" r="0" b="0"/>
            <a:pathLst>
              <a:path w="457201" h="365761">
                <a:moveTo>
                  <a:pt x="11430" y="11430"/>
                </a:moveTo>
                <a:lnTo>
                  <a:pt x="11430" y="0"/>
                </a:lnTo>
                <a:lnTo>
                  <a:pt x="0" y="0"/>
                </a:lnTo>
                <a:lnTo>
                  <a:pt x="0" y="0"/>
                </a:lnTo>
                <a:lnTo>
                  <a:pt x="0" y="0"/>
                </a:lnTo>
                <a:lnTo>
                  <a:pt x="0" y="0"/>
                </a:lnTo>
                <a:lnTo>
                  <a:pt x="0" y="11430"/>
                </a:lnTo>
                <a:lnTo>
                  <a:pt x="0" y="22860"/>
                </a:lnTo>
                <a:lnTo>
                  <a:pt x="0" y="34290"/>
                </a:lnTo>
                <a:lnTo>
                  <a:pt x="0" y="45720"/>
                </a:lnTo>
                <a:lnTo>
                  <a:pt x="0" y="68580"/>
                </a:lnTo>
                <a:lnTo>
                  <a:pt x="0" y="102870"/>
                </a:lnTo>
                <a:lnTo>
                  <a:pt x="0" y="125730"/>
                </a:lnTo>
                <a:lnTo>
                  <a:pt x="0" y="160020"/>
                </a:lnTo>
                <a:lnTo>
                  <a:pt x="11430" y="205740"/>
                </a:lnTo>
                <a:lnTo>
                  <a:pt x="11430" y="240030"/>
                </a:lnTo>
                <a:lnTo>
                  <a:pt x="22860" y="274320"/>
                </a:lnTo>
                <a:lnTo>
                  <a:pt x="22860" y="297180"/>
                </a:lnTo>
                <a:lnTo>
                  <a:pt x="34290" y="320040"/>
                </a:lnTo>
                <a:lnTo>
                  <a:pt x="34290" y="331470"/>
                </a:lnTo>
                <a:lnTo>
                  <a:pt x="45720" y="342899"/>
                </a:lnTo>
                <a:lnTo>
                  <a:pt x="45720" y="342899"/>
                </a:lnTo>
                <a:lnTo>
                  <a:pt x="45720" y="342899"/>
                </a:lnTo>
                <a:lnTo>
                  <a:pt x="45720" y="320040"/>
                </a:lnTo>
                <a:lnTo>
                  <a:pt x="57150" y="308610"/>
                </a:lnTo>
                <a:lnTo>
                  <a:pt x="57150" y="274320"/>
                </a:lnTo>
                <a:lnTo>
                  <a:pt x="57150" y="251460"/>
                </a:lnTo>
                <a:lnTo>
                  <a:pt x="68580" y="228599"/>
                </a:lnTo>
                <a:lnTo>
                  <a:pt x="80010" y="205740"/>
                </a:lnTo>
                <a:lnTo>
                  <a:pt x="80010" y="182880"/>
                </a:lnTo>
                <a:lnTo>
                  <a:pt x="80010" y="171449"/>
                </a:lnTo>
                <a:lnTo>
                  <a:pt x="80010" y="171449"/>
                </a:lnTo>
                <a:lnTo>
                  <a:pt x="80010" y="171449"/>
                </a:lnTo>
                <a:lnTo>
                  <a:pt x="80010" y="171449"/>
                </a:lnTo>
                <a:lnTo>
                  <a:pt x="91440" y="182880"/>
                </a:lnTo>
                <a:lnTo>
                  <a:pt x="91440" y="205740"/>
                </a:lnTo>
                <a:lnTo>
                  <a:pt x="91440" y="217170"/>
                </a:lnTo>
                <a:lnTo>
                  <a:pt x="91440" y="240030"/>
                </a:lnTo>
                <a:lnTo>
                  <a:pt x="102870" y="274320"/>
                </a:lnTo>
                <a:lnTo>
                  <a:pt x="102870" y="285749"/>
                </a:lnTo>
                <a:lnTo>
                  <a:pt x="102870" y="308610"/>
                </a:lnTo>
                <a:lnTo>
                  <a:pt x="102870" y="320040"/>
                </a:lnTo>
                <a:lnTo>
                  <a:pt x="114300" y="320040"/>
                </a:lnTo>
                <a:lnTo>
                  <a:pt x="114300" y="320040"/>
                </a:lnTo>
                <a:lnTo>
                  <a:pt x="114300" y="320040"/>
                </a:lnTo>
                <a:lnTo>
                  <a:pt x="125730" y="308610"/>
                </a:lnTo>
                <a:lnTo>
                  <a:pt x="137160" y="297180"/>
                </a:lnTo>
                <a:lnTo>
                  <a:pt x="137160" y="274320"/>
                </a:lnTo>
                <a:lnTo>
                  <a:pt x="148590" y="251460"/>
                </a:lnTo>
                <a:lnTo>
                  <a:pt x="148590" y="228599"/>
                </a:lnTo>
                <a:lnTo>
                  <a:pt x="160020" y="205740"/>
                </a:lnTo>
                <a:lnTo>
                  <a:pt x="171450" y="182880"/>
                </a:lnTo>
                <a:lnTo>
                  <a:pt x="171450" y="171449"/>
                </a:lnTo>
                <a:lnTo>
                  <a:pt x="182880" y="160020"/>
                </a:lnTo>
                <a:lnTo>
                  <a:pt x="182880" y="160020"/>
                </a:lnTo>
                <a:lnTo>
                  <a:pt x="182880" y="160020"/>
                </a:lnTo>
                <a:lnTo>
                  <a:pt x="194310" y="171449"/>
                </a:lnTo>
                <a:lnTo>
                  <a:pt x="194310" y="182880"/>
                </a:lnTo>
                <a:lnTo>
                  <a:pt x="194310" y="205740"/>
                </a:lnTo>
                <a:lnTo>
                  <a:pt x="194310" y="228599"/>
                </a:lnTo>
                <a:lnTo>
                  <a:pt x="205740" y="251460"/>
                </a:lnTo>
                <a:lnTo>
                  <a:pt x="205740" y="274320"/>
                </a:lnTo>
                <a:lnTo>
                  <a:pt x="217170" y="297180"/>
                </a:lnTo>
                <a:lnTo>
                  <a:pt x="217170" y="308610"/>
                </a:lnTo>
                <a:lnTo>
                  <a:pt x="228600" y="320040"/>
                </a:lnTo>
                <a:lnTo>
                  <a:pt x="240030" y="320040"/>
                </a:lnTo>
                <a:lnTo>
                  <a:pt x="240030" y="320040"/>
                </a:lnTo>
                <a:lnTo>
                  <a:pt x="251460" y="308610"/>
                </a:lnTo>
                <a:lnTo>
                  <a:pt x="262890" y="285749"/>
                </a:lnTo>
                <a:lnTo>
                  <a:pt x="274320" y="274320"/>
                </a:lnTo>
                <a:lnTo>
                  <a:pt x="285750" y="240030"/>
                </a:lnTo>
                <a:lnTo>
                  <a:pt x="297180" y="217170"/>
                </a:lnTo>
                <a:lnTo>
                  <a:pt x="297180" y="194310"/>
                </a:lnTo>
                <a:lnTo>
                  <a:pt x="308610" y="171449"/>
                </a:lnTo>
                <a:lnTo>
                  <a:pt x="320040" y="148590"/>
                </a:lnTo>
                <a:lnTo>
                  <a:pt x="320040" y="137160"/>
                </a:lnTo>
                <a:lnTo>
                  <a:pt x="331470" y="125730"/>
                </a:lnTo>
                <a:lnTo>
                  <a:pt x="331470" y="125730"/>
                </a:lnTo>
                <a:lnTo>
                  <a:pt x="331470" y="125730"/>
                </a:lnTo>
                <a:lnTo>
                  <a:pt x="342900" y="125730"/>
                </a:lnTo>
                <a:lnTo>
                  <a:pt x="342900" y="137160"/>
                </a:lnTo>
                <a:lnTo>
                  <a:pt x="342900" y="148590"/>
                </a:lnTo>
                <a:lnTo>
                  <a:pt x="342900" y="171449"/>
                </a:lnTo>
                <a:lnTo>
                  <a:pt x="342900" y="194310"/>
                </a:lnTo>
                <a:lnTo>
                  <a:pt x="354330" y="205740"/>
                </a:lnTo>
                <a:lnTo>
                  <a:pt x="354330" y="228599"/>
                </a:lnTo>
                <a:lnTo>
                  <a:pt x="354330" y="240030"/>
                </a:lnTo>
                <a:lnTo>
                  <a:pt x="365760" y="240030"/>
                </a:lnTo>
                <a:lnTo>
                  <a:pt x="377190" y="251460"/>
                </a:lnTo>
                <a:lnTo>
                  <a:pt x="388620" y="240030"/>
                </a:lnTo>
                <a:lnTo>
                  <a:pt x="400050" y="240030"/>
                </a:lnTo>
                <a:lnTo>
                  <a:pt x="411480" y="228599"/>
                </a:lnTo>
                <a:lnTo>
                  <a:pt x="422910" y="228599"/>
                </a:lnTo>
                <a:lnTo>
                  <a:pt x="434340" y="217170"/>
                </a:lnTo>
                <a:lnTo>
                  <a:pt x="434340" y="217170"/>
                </a:lnTo>
                <a:lnTo>
                  <a:pt x="445770" y="217170"/>
                </a:lnTo>
                <a:lnTo>
                  <a:pt x="445770" y="217170"/>
                </a:lnTo>
                <a:lnTo>
                  <a:pt x="457200" y="217170"/>
                </a:lnTo>
                <a:lnTo>
                  <a:pt x="457200" y="217170"/>
                </a:lnTo>
                <a:lnTo>
                  <a:pt x="457200" y="228599"/>
                </a:lnTo>
                <a:lnTo>
                  <a:pt x="445770" y="240030"/>
                </a:lnTo>
                <a:lnTo>
                  <a:pt x="445770" y="262890"/>
                </a:lnTo>
                <a:lnTo>
                  <a:pt x="434340" y="285749"/>
                </a:lnTo>
                <a:lnTo>
                  <a:pt x="422910" y="308610"/>
                </a:lnTo>
                <a:lnTo>
                  <a:pt x="411480" y="320040"/>
                </a:lnTo>
                <a:lnTo>
                  <a:pt x="400050" y="342899"/>
                </a:lnTo>
                <a:lnTo>
                  <a:pt x="388620" y="354330"/>
                </a:lnTo>
                <a:lnTo>
                  <a:pt x="377190" y="354330"/>
                </a:lnTo>
                <a:lnTo>
                  <a:pt x="365760" y="365760"/>
                </a:lnTo>
                <a:lnTo>
                  <a:pt x="354330" y="365760"/>
                </a:lnTo>
                <a:lnTo>
                  <a:pt x="342900" y="365760"/>
                </a:lnTo>
                <a:lnTo>
                  <a:pt x="342900" y="354330"/>
                </a:lnTo>
                <a:lnTo>
                  <a:pt x="342900" y="35433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91" name="Freeform 88090"/>
          <p:cNvSpPr/>
          <p:nvPr/>
        </p:nvSpPr>
        <p:spPr>
          <a:xfrm>
            <a:off x="2834640" y="6069330"/>
            <a:ext cx="22861" cy="1"/>
          </a:xfrm>
          <a:custGeom>
            <a:avLst/>
            <a:gdLst/>
            <a:ahLst/>
            <a:cxnLst/>
            <a:rect l="0" t="0" r="0" b="0"/>
            <a:pathLst>
              <a:path w="22861" h="1">
                <a:moveTo>
                  <a:pt x="22860" y="0"/>
                </a:moveTo>
                <a:lnTo>
                  <a:pt x="11430" y="0"/>
                </a:lnTo>
                <a:lnTo>
                  <a:pt x="11430" y="0"/>
                </a:lnTo>
                <a:lnTo>
                  <a:pt x="11430" y="0"/>
                </a:lnTo>
                <a:lnTo>
                  <a:pt x="0" y="0"/>
                </a:lnTo>
                <a:lnTo>
                  <a:pt x="0" y="0"/>
                </a:lnTo>
                <a:lnTo>
                  <a:pt x="0" y="0"/>
                </a:lnTo>
                <a:lnTo>
                  <a:pt x="0" y="0"/>
                </a:lnTo>
                <a:lnTo>
                  <a:pt x="0" y="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92" name="Freeform 88091"/>
          <p:cNvSpPr/>
          <p:nvPr/>
        </p:nvSpPr>
        <p:spPr>
          <a:xfrm>
            <a:off x="3086100" y="5886450"/>
            <a:ext cx="45721" cy="468631"/>
          </a:xfrm>
          <a:custGeom>
            <a:avLst/>
            <a:gdLst/>
            <a:ahLst/>
            <a:cxnLst/>
            <a:rect l="0" t="0" r="0" b="0"/>
            <a:pathLst>
              <a:path w="45721" h="468631">
                <a:moveTo>
                  <a:pt x="0" y="0"/>
                </a:moveTo>
                <a:lnTo>
                  <a:pt x="0" y="0"/>
                </a:lnTo>
                <a:lnTo>
                  <a:pt x="0" y="0"/>
                </a:lnTo>
                <a:lnTo>
                  <a:pt x="0" y="11430"/>
                </a:lnTo>
                <a:lnTo>
                  <a:pt x="11430" y="22860"/>
                </a:lnTo>
                <a:lnTo>
                  <a:pt x="11430" y="34290"/>
                </a:lnTo>
                <a:lnTo>
                  <a:pt x="11430" y="57150"/>
                </a:lnTo>
                <a:lnTo>
                  <a:pt x="11430" y="80010"/>
                </a:lnTo>
                <a:lnTo>
                  <a:pt x="11430" y="114300"/>
                </a:lnTo>
                <a:lnTo>
                  <a:pt x="22860" y="137160"/>
                </a:lnTo>
                <a:lnTo>
                  <a:pt x="22860" y="171450"/>
                </a:lnTo>
                <a:lnTo>
                  <a:pt x="22860" y="194310"/>
                </a:lnTo>
                <a:lnTo>
                  <a:pt x="22860" y="228599"/>
                </a:lnTo>
                <a:lnTo>
                  <a:pt x="22860" y="262890"/>
                </a:lnTo>
                <a:lnTo>
                  <a:pt x="34290" y="285749"/>
                </a:lnTo>
                <a:lnTo>
                  <a:pt x="34290" y="320040"/>
                </a:lnTo>
                <a:lnTo>
                  <a:pt x="34290" y="354330"/>
                </a:lnTo>
                <a:lnTo>
                  <a:pt x="34290" y="388620"/>
                </a:lnTo>
                <a:lnTo>
                  <a:pt x="45720" y="411480"/>
                </a:lnTo>
                <a:lnTo>
                  <a:pt x="45720" y="445770"/>
                </a:lnTo>
                <a:lnTo>
                  <a:pt x="45720" y="457199"/>
                </a:lnTo>
                <a:lnTo>
                  <a:pt x="45720" y="468630"/>
                </a:lnTo>
                <a:lnTo>
                  <a:pt x="45720" y="46863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93" name="Freeform 88092"/>
          <p:cNvSpPr/>
          <p:nvPr/>
        </p:nvSpPr>
        <p:spPr>
          <a:xfrm>
            <a:off x="3063240" y="6080760"/>
            <a:ext cx="240031" cy="251461"/>
          </a:xfrm>
          <a:custGeom>
            <a:avLst/>
            <a:gdLst/>
            <a:ahLst/>
            <a:cxnLst/>
            <a:rect l="0" t="0" r="0" b="0"/>
            <a:pathLst>
              <a:path w="240031" h="251461">
                <a:moveTo>
                  <a:pt x="0" y="45720"/>
                </a:moveTo>
                <a:lnTo>
                  <a:pt x="0" y="45720"/>
                </a:lnTo>
                <a:lnTo>
                  <a:pt x="0" y="45720"/>
                </a:lnTo>
                <a:lnTo>
                  <a:pt x="0" y="45720"/>
                </a:lnTo>
                <a:lnTo>
                  <a:pt x="0" y="45720"/>
                </a:lnTo>
                <a:lnTo>
                  <a:pt x="0" y="45720"/>
                </a:lnTo>
                <a:lnTo>
                  <a:pt x="11430" y="45720"/>
                </a:lnTo>
                <a:lnTo>
                  <a:pt x="11430" y="34289"/>
                </a:lnTo>
                <a:lnTo>
                  <a:pt x="22860" y="34289"/>
                </a:lnTo>
                <a:lnTo>
                  <a:pt x="45720" y="22860"/>
                </a:lnTo>
                <a:lnTo>
                  <a:pt x="57150" y="11430"/>
                </a:lnTo>
                <a:lnTo>
                  <a:pt x="80010" y="11430"/>
                </a:lnTo>
                <a:lnTo>
                  <a:pt x="91440" y="0"/>
                </a:lnTo>
                <a:lnTo>
                  <a:pt x="114300" y="0"/>
                </a:lnTo>
                <a:lnTo>
                  <a:pt x="125730" y="0"/>
                </a:lnTo>
                <a:lnTo>
                  <a:pt x="137160" y="0"/>
                </a:lnTo>
                <a:lnTo>
                  <a:pt x="148590" y="11430"/>
                </a:lnTo>
                <a:lnTo>
                  <a:pt x="160020" y="22860"/>
                </a:lnTo>
                <a:lnTo>
                  <a:pt x="160020" y="34289"/>
                </a:lnTo>
                <a:lnTo>
                  <a:pt x="171450" y="57150"/>
                </a:lnTo>
                <a:lnTo>
                  <a:pt x="171450" y="91439"/>
                </a:lnTo>
                <a:lnTo>
                  <a:pt x="171450" y="114300"/>
                </a:lnTo>
                <a:lnTo>
                  <a:pt x="182880" y="148589"/>
                </a:lnTo>
                <a:lnTo>
                  <a:pt x="182880" y="171450"/>
                </a:lnTo>
                <a:lnTo>
                  <a:pt x="182880" y="205739"/>
                </a:lnTo>
                <a:lnTo>
                  <a:pt x="194310" y="217170"/>
                </a:lnTo>
                <a:lnTo>
                  <a:pt x="205740" y="240030"/>
                </a:lnTo>
                <a:lnTo>
                  <a:pt x="217170" y="251460"/>
                </a:lnTo>
                <a:lnTo>
                  <a:pt x="228600" y="251460"/>
                </a:lnTo>
                <a:lnTo>
                  <a:pt x="240030" y="251460"/>
                </a:lnTo>
                <a:lnTo>
                  <a:pt x="240030" y="251460"/>
                </a:lnTo>
                <a:lnTo>
                  <a:pt x="240030" y="25146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94" name="Freeform 88093"/>
          <p:cNvSpPr/>
          <p:nvPr/>
        </p:nvSpPr>
        <p:spPr>
          <a:xfrm>
            <a:off x="3394710" y="6137910"/>
            <a:ext cx="102871" cy="228601"/>
          </a:xfrm>
          <a:custGeom>
            <a:avLst/>
            <a:gdLst/>
            <a:ahLst/>
            <a:cxnLst/>
            <a:rect l="0" t="0" r="0" b="0"/>
            <a:pathLst>
              <a:path w="102871" h="228601">
                <a:moveTo>
                  <a:pt x="102870" y="0"/>
                </a:moveTo>
                <a:lnTo>
                  <a:pt x="102870" y="11430"/>
                </a:lnTo>
                <a:lnTo>
                  <a:pt x="91440" y="11430"/>
                </a:lnTo>
                <a:lnTo>
                  <a:pt x="91440" y="22860"/>
                </a:lnTo>
                <a:lnTo>
                  <a:pt x="80010" y="34289"/>
                </a:lnTo>
                <a:lnTo>
                  <a:pt x="68580" y="45720"/>
                </a:lnTo>
                <a:lnTo>
                  <a:pt x="57150" y="68580"/>
                </a:lnTo>
                <a:lnTo>
                  <a:pt x="45720" y="80010"/>
                </a:lnTo>
                <a:lnTo>
                  <a:pt x="34290" y="91439"/>
                </a:lnTo>
                <a:lnTo>
                  <a:pt x="22860" y="102870"/>
                </a:lnTo>
                <a:lnTo>
                  <a:pt x="11430" y="102870"/>
                </a:lnTo>
                <a:lnTo>
                  <a:pt x="0" y="114300"/>
                </a:lnTo>
                <a:lnTo>
                  <a:pt x="0" y="125730"/>
                </a:lnTo>
                <a:lnTo>
                  <a:pt x="0" y="137160"/>
                </a:lnTo>
                <a:lnTo>
                  <a:pt x="0" y="148589"/>
                </a:lnTo>
                <a:lnTo>
                  <a:pt x="0" y="160020"/>
                </a:lnTo>
                <a:lnTo>
                  <a:pt x="11430" y="182880"/>
                </a:lnTo>
                <a:lnTo>
                  <a:pt x="11430" y="194310"/>
                </a:lnTo>
                <a:lnTo>
                  <a:pt x="22860" y="205739"/>
                </a:lnTo>
                <a:lnTo>
                  <a:pt x="45720" y="217170"/>
                </a:lnTo>
                <a:lnTo>
                  <a:pt x="57150" y="228600"/>
                </a:lnTo>
                <a:lnTo>
                  <a:pt x="68580" y="228600"/>
                </a:lnTo>
                <a:lnTo>
                  <a:pt x="91440" y="228600"/>
                </a:lnTo>
                <a:lnTo>
                  <a:pt x="91440" y="22860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95" name="Freeform 88094"/>
          <p:cNvSpPr/>
          <p:nvPr/>
        </p:nvSpPr>
        <p:spPr>
          <a:xfrm>
            <a:off x="3211830" y="5989320"/>
            <a:ext cx="45721" cy="11431"/>
          </a:xfrm>
          <a:custGeom>
            <a:avLst/>
            <a:gdLst/>
            <a:ahLst/>
            <a:cxnLst/>
            <a:rect l="0" t="0" r="0" b="0"/>
            <a:pathLst>
              <a:path w="45721" h="11431">
                <a:moveTo>
                  <a:pt x="45720" y="0"/>
                </a:moveTo>
                <a:lnTo>
                  <a:pt x="34290" y="0"/>
                </a:lnTo>
                <a:lnTo>
                  <a:pt x="22860" y="0"/>
                </a:lnTo>
                <a:lnTo>
                  <a:pt x="22860" y="0"/>
                </a:lnTo>
                <a:lnTo>
                  <a:pt x="11430" y="0"/>
                </a:lnTo>
                <a:lnTo>
                  <a:pt x="0" y="0"/>
                </a:lnTo>
                <a:lnTo>
                  <a:pt x="0" y="0"/>
                </a:lnTo>
                <a:lnTo>
                  <a:pt x="0" y="11430"/>
                </a:lnTo>
                <a:lnTo>
                  <a:pt x="0" y="11430"/>
                </a:lnTo>
                <a:lnTo>
                  <a:pt x="0" y="11430"/>
                </a:lnTo>
                <a:lnTo>
                  <a:pt x="0" y="1143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96" name="Freeform 88095"/>
          <p:cNvSpPr/>
          <p:nvPr/>
        </p:nvSpPr>
        <p:spPr>
          <a:xfrm>
            <a:off x="3577590" y="5909310"/>
            <a:ext cx="274321" cy="422911"/>
          </a:xfrm>
          <a:custGeom>
            <a:avLst/>
            <a:gdLst/>
            <a:ahLst/>
            <a:cxnLst/>
            <a:rect l="0" t="0" r="0" b="0"/>
            <a:pathLst>
              <a:path w="274321" h="422911">
                <a:moveTo>
                  <a:pt x="57150" y="262889"/>
                </a:moveTo>
                <a:lnTo>
                  <a:pt x="57150" y="262889"/>
                </a:lnTo>
                <a:lnTo>
                  <a:pt x="57150" y="262889"/>
                </a:lnTo>
                <a:lnTo>
                  <a:pt x="57150" y="262889"/>
                </a:lnTo>
                <a:lnTo>
                  <a:pt x="57150" y="262889"/>
                </a:lnTo>
                <a:lnTo>
                  <a:pt x="57150" y="262889"/>
                </a:lnTo>
                <a:lnTo>
                  <a:pt x="45720" y="262889"/>
                </a:lnTo>
                <a:lnTo>
                  <a:pt x="45720" y="251460"/>
                </a:lnTo>
                <a:lnTo>
                  <a:pt x="34290" y="251460"/>
                </a:lnTo>
                <a:lnTo>
                  <a:pt x="22860" y="251460"/>
                </a:lnTo>
                <a:lnTo>
                  <a:pt x="22860" y="251460"/>
                </a:lnTo>
                <a:lnTo>
                  <a:pt x="11430" y="262889"/>
                </a:lnTo>
                <a:lnTo>
                  <a:pt x="11430" y="274320"/>
                </a:lnTo>
                <a:lnTo>
                  <a:pt x="0" y="285750"/>
                </a:lnTo>
                <a:lnTo>
                  <a:pt x="0" y="308610"/>
                </a:lnTo>
                <a:lnTo>
                  <a:pt x="0" y="331470"/>
                </a:lnTo>
                <a:lnTo>
                  <a:pt x="0" y="354330"/>
                </a:lnTo>
                <a:lnTo>
                  <a:pt x="0" y="388620"/>
                </a:lnTo>
                <a:lnTo>
                  <a:pt x="0" y="400050"/>
                </a:lnTo>
                <a:lnTo>
                  <a:pt x="11430" y="422910"/>
                </a:lnTo>
                <a:lnTo>
                  <a:pt x="22860" y="422910"/>
                </a:lnTo>
                <a:lnTo>
                  <a:pt x="34290" y="422910"/>
                </a:lnTo>
                <a:lnTo>
                  <a:pt x="45720" y="411480"/>
                </a:lnTo>
                <a:lnTo>
                  <a:pt x="57150" y="400050"/>
                </a:lnTo>
                <a:lnTo>
                  <a:pt x="57150" y="388620"/>
                </a:lnTo>
                <a:lnTo>
                  <a:pt x="68580" y="365760"/>
                </a:lnTo>
                <a:lnTo>
                  <a:pt x="80010" y="354330"/>
                </a:lnTo>
                <a:lnTo>
                  <a:pt x="91440" y="331470"/>
                </a:lnTo>
                <a:lnTo>
                  <a:pt x="91440" y="320039"/>
                </a:lnTo>
                <a:lnTo>
                  <a:pt x="102870" y="320039"/>
                </a:lnTo>
                <a:lnTo>
                  <a:pt x="114300" y="320039"/>
                </a:lnTo>
                <a:lnTo>
                  <a:pt x="125730" y="331470"/>
                </a:lnTo>
                <a:lnTo>
                  <a:pt x="125730" y="342900"/>
                </a:lnTo>
                <a:lnTo>
                  <a:pt x="137160" y="354330"/>
                </a:lnTo>
                <a:lnTo>
                  <a:pt x="137160" y="377189"/>
                </a:lnTo>
                <a:lnTo>
                  <a:pt x="148590" y="388620"/>
                </a:lnTo>
                <a:lnTo>
                  <a:pt x="160020" y="400050"/>
                </a:lnTo>
                <a:lnTo>
                  <a:pt x="160020" y="400050"/>
                </a:lnTo>
                <a:lnTo>
                  <a:pt x="171450" y="400050"/>
                </a:lnTo>
                <a:lnTo>
                  <a:pt x="182880" y="388620"/>
                </a:lnTo>
                <a:lnTo>
                  <a:pt x="194310" y="377189"/>
                </a:lnTo>
                <a:lnTo>
                  <a:pt x="205740" y="354330"/>
                </a:lnTo>
                <a:lnTo>
                  <a:pt x="217170" y="320039"/>
                </a:lnTo>
                <a:lnTo>
                  <a:pt x="217170" y="285750"/>
                </a:lnTo>
                <a:lnTo>
                  <a:pt x="228600" y="240030"/>
                </a:lnTo>
                <a:lnTo>
                  <a:pt x="240030" y="205739"/>
                </a:lnTo>
                <a:lnTo>
                  <a:pt x="240030" y="171450"/>
                </a:lnTo>
                <a:lnTo>
                  <a:pt x="240030" y="125730"/>
                </a:lnTo>
                <a:lnTo>
                  <a:pt x="251460" y="91440"/>
                </a:lnTo>
                <a:lnTo>
                  <a:pt x="251460" y="57150"/>
                </a:lnTo>
                <a:lnTo>
                  <a:pt x="262890" y="34290"/>
                </a:lnTo>
                <a:lnTo>
                  <a:pt x="262890" y="11430"/>
                </a:lnTo>
                <a:lnTo>
                  <a:pt x="262890" y="0"/>
                </a:lnTo>
                <a:lnTo>
                  <a:pt x="262890" y="0"/>
                </a:lnTo>
                <a:lnTo>
                  <a:pt x="262890" y="0"/>
                </a:lnTo>
                <a:lnTo>
                  <a:pt x="262890" y="11430"/>
                </a:lnTo>
                <a:lnTo>
                  <a:pt x="262890" y="22860"/>
                </a:lnTo>
                <a:lnTo>
                  <a:pt x="262890" y="45720"/>
                </a:lnTo>
                <a:lnTo>
                  <a:pt x="262890" y="80010"/>
                </a:lnTo>
                <a:lnTo>
                  <a:pt x="262890" y="114300"/>
                </a:lnTo>
                <a:lnTo>
                  <a:pt x="251460" y="160020"/>
                </a:lnTo>
                <a:lnTo>
                  <a:pt x="251460" y="194310"/>
                </a:lnTo>
                <a:lnTo>
                  <a:pt x="251460" y="240030"/>
                </a:lnTo>
                <a:lnTo>
                  <a:pt x="251460" y="285750"/>
                </a:lnTo>
                <a:lnTo>
                  <a:pt x="262890" y="331470"/>
                </a:lnTo>
                <a:lnTo>
                  <a:pt x="262890" y="354330"/>
                </a:lnTo>
                <a:lnTo>
                  <a:pt x="274320" y="377189"/>
                </a:lnTo>
                <a:lnTo>
                  <a:pt x="274320" y="388620"/>
                </a:lnTo>
                <a:lnTo>
                  <a:pt x="274320" y="38862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97" name="Freeform 88096"/>
          <p:cNvSpPr/>
          <p:nvPr/>
        </p:nvSpPr>
        <p:spPr>
          <a:xfrm>
            <a:off x="3760470" y="5772150"/>
            <a:ext cx="560071" cy="537211"/>
          </a:xfrm>
          <a:custGeom>
            <a:avLst/>
            <a:gdLst/>
            <a:ahLst/>
            <a:cxnLst/>
            <a:rect l="0" t="0" r="0" b="0"/>
            <a:pathLst>
              <a:path w="560071" h="537211">
                <a:moveTo>
                  <a:pt x="0" y="377190"/>
                </a:moveTo>
                <a:lnTo>
                  <a:pt x="0" y="377190"/>
                </a:lnTo>
                <a:lnTo>
                  <a:pt x="0" y="388620"/>
                </a:lnTo>
                <a:lnTo>
                  <a:pt x="0" y="388620"/>
                </a:lnTo>
                <a:lnTo>
                  <a:pt x="0" y="400049"/>
                </a:lnTo>
                <a:lnTo>
                  <a:pt x="0" y="411480"/>
                </a:lnTo>
                <a:lnTo>
                  <a:pt x="11430" y="422910"/>
                </a:lnTo>
                <a:lnTo>
                  <a:pt x="22860" y="434340"/>
                </a:lnTo>
                <a:lnTo>
                  <a:pt x="45720" y="445770"/>
                </a:lnTo>
                <a:lnTo>
                  <a:pt x="68580" y="457199"/>
                </a:lnTo>
                <a:lnTo>
                  <a:pt x="91440" y="457199"/>
                </a:lnTo>
                <a:lnTo>
                  <a:pt x="114300" y="468630"/>
                </a:lnTo>
                <a:lnTo>
                  <a:pt x="137160" y="457199"/>
                </a:lnTo>
                <a:lnTo>
                  <a:pt x="160020" y="457199"/>
                </a:lnTo>
                <a:lnTo>
                  <a:pt x="194310" y="457199"/>
                </a:lnTo>
                <a:lnTo>
                  <a:pt x="205740" y="445770"/>
                </a:lnTo>
                <a:lnTo>
                  <a:pt x="228600" y="434340"/>
                </a:lnTo>
                <a:lnTo>
                  <a:pt x="251460" y="422910"/>
                </a:lnTo>
                <a:lnTo>
                  <a:pt x="262890" y="411480"/>
                </a:lnTo>
                <a:lnTo>
                  <a:pt x="274320" y="388620"/>
                </a:lnTo>
                <a:lnTo>
                  <a:pt x="274320" y="377190"/>
                </a:lnTo>
                <a:lnTo>
                  <a:pt x="274320" y="365760"/>
                </a:lnTo>
                <a:lnTo>
                  <a:pt x="274320" y="354330"/>
                </a:lnTo>
                <a:lnTo>
                  <a:pt x="274320" y="342899"/>
                </a:lnTo>
                <a:lnTo>
                  <a:pt x="262890" y="342899"/>
                </a:lnTo>
                <a:lnTo>
                  <a:pt x="251460" y="342899"/>
                </a:lnTo>
                <a:lnTo>
                  <a:pt x="240030" y="354330"/>
                </a:lnTo>
                <a:lnTo>
                  <a:pt x="217170" y="365760"/>
                </a:lnTo>
                <a:lnTo>
                  <a:pt x="205740" y="377190"/>
                </a:lnTo>
                <a:lnTo>
                  <a:pt x="194310" y="400049"/>
                </a:lnTo>
                <a:lnTo>
                  <a:pt x="194310" y="411480"/>
                </a:lnTo>
                <a:lnTo>
                  <a:pt x="194310" y="434340"/>
                </a:lnTo>
                <a:lnTo>
                  <a:pt x="194310" y="457199"/>
                </a:lnTo>
                <a:lnTo>
                  <a:pt x="194310" y="480060"/>
                </a:lnTo>
                <a:lnTo>
                  <a:pt x="205740" y="502920"/>
                </a:lnTo>
                <a:lnTo>
                  <a:pt x="217170" y="514349"/>
                </a:lnTo>
                <a:lnTo>
                  <a:pt x="228600" y="525780"/>
                </a:lnTo>
                <a:lnTo>
                  <a:pt x="251460" y="537210"/>
                </a:lnTo>
                <a:lnTo>
                  <a:pt x="262890" y="537210"/>
                </a:lnTo>
                <a:lnTo>
                  <a:pt x="285750" y="537210"/>
                </a:lnTo>
                <a:lnTo>
                  <a:pt x="308610" y="537210"/>
                </a:lnTo>
                <a:lnTo>
                  <a:pt x="331470" y="525780"/>
                </a:lnTo>
                <a:lnTo>
                  <a:pt x="354330" y="514349"/>
                </a:lnTo>
                <a:lnTo>
                  <a:pt x="377190" y="502920"/>
                </a:lnTo>
                <a:lnTo>
                  <a:pt x="388620" y="480060"/>
                </a:lnTo>
                <a:lnTo>
                  <a:pt x="411480" y="468630"/>
                </a:lnTo>
                <a:lnTo>
                  <a:pt x="422910" y="457199"/>
                </a:lnTo>
                <a:lnTo>
                  <a:pt x="434340" y="445770"/>
                </a:lnTo>
                <a:lnTo>
                  <a:pt x="434340" y="434340"/>
                </a:lnTo>
                <a:lnTo>
                  <a:pt x="445770" y="434340"/>
                </a:lnTo>
                <a:lnTo>
                  <a:pt x="445770" y="434340"/>
                </a:lnTo>
                <a:lnTo>
                  <a:pt x="445770" y="434340"/>
                </a:lnTo>
                <a:lnTo>
                  <a:pt x="445770" y="434340"/>
                </a:lnTo>
                <a:lnTo>
                  <a:pt x="445770" y="434340"/>
                </a:lnTo>
                <a:lnTo>
                  <a:pt x="434340" y="434340"/>
                </a:lnTo>
                <a:lnTo>
                  <a:pt x="434340" y="434340"/>
                </a:lnTo>
                <a:lnTo>
                  <a:pt x="422910" y="434340"/>
                </a:lnTo>
                <a:lnTo>
                  <a:pt x="422910" y="445770"/>
                </a:lnTo>
                <a:lnTo>
                  <a:pt x="411480" y="445770"/>
                </a:lnTo>
                <a:lnTo>
                  <a:pt x="411480" y="457199"/>
                </a:lnTo>
                <a:lnTo>
                  <a:pt x="400050" y="457199"/>
                </a:lnTo>
                <a:lnTo>
                  <a:pt x="388620" y="457199"/>
                </a:lnTo>
                <a:lnTo>
                  <a:pt x="388620" y="457199"/>
                </a:lnTo>
                <a:lnTo>
                  <a:pt x="388620" y="468630"/>
                </a:lnTo>
                <a:lnTo>
                  <a:pt x="400050" y="480060"/>
                </a:lnTo>
                <a:lnTo>
                  <a:pt x="400050" y="480060"/>
                </a:lnTo>
                <a:lnTo>
                  <a:pt x="411480" y="491490"/>
                </a:lnTo>
                <a:lnTo>
                  <a:pt x="422910" y="502920"/>
                </a:lnTo>
                <a:lnTo>
                  <a:pt x="422910" y="514349"/>
                </a:lnTo>
                <a:lnTo>
                  <a:pt x="434340" y="525780"/>
                </a:lnTo>
                <a:lnTo>
                  <a:pt x="445770" y="525780"/>
                </a:lnTo>
                <a:lnTo>
                  <a:pt x="457200" y="525780"/>
                </a:lnTo>
                <a:lnTo>
                  <a:pt x="468630" y="525780"/>
                </a:lnTo>
                <a:lnTo>
                  <a:pt x="480060" y="525780"/>
                </a:lnTo>
                <a:lnTo>
                  <a:pt x="491490" y="514349"/>
                </a:lnTo>
                <a:lnTo>
                  <a:pt x="502920" y="502920"/>
                </a:lnTo>
                <a:lnTo>
                  <a:pt x="514350" y="491490"/>
                </a:lnTo>
                <a:lnTo>
                  <a:pt x="514350" y="468630"/>
                </a:lnTo>
                <a:lnTo>
                  <a:pt x="525780" y="445770"/>
                </a:lnTo>
                <a:lnTo>
                  <a:pt x="525780" y="411480"/>
                </a:lnTo>
                <a:lnTo>
                  <a:pt x="525780" y="377190"/>
                </a:lnTo>
                <a:lnTo>
                  <a:pt x="525780" y="331470"/>
                </a:lnTo>
                <a:lnTo>
                  <a:pt x="525780" y="297180"/>
                </a:lnTo>
                <a:lnTo>
                  <a:pt x="525780" y="240030"/>
                </a:lnTo>
                <a:lnTo>
                  <a:pt x="514350" y="194310"/>
                </a:lnTo>
                <a:lnTo>
                  <a:pt x="514350" y="148590"/>
                </a:lnTo>
                <a:lnTo>
                  <a:pt x="502920" y="114300"/>
                </a:lnTo>
                <a:lnTo>
                  <a:pt x="502920" y="68580"/>
                </a:lnTo>
                <a:lnTo>
                  <a:pt x="502920" y="45720"/>
                </a:lnTo>
                <a:lnTo>
                  <a:pt x="502920" y="22860"/>
                </a:lnTo>
                <a:lnTo>
                  <a:pt x="502920" y="11430"/>
                </a:lnTo>
                <a:lnTo>
                  <a:pt x="502920" y="0"/>
                </a:lnTo>
                <a:lnTo>
                  <a:pt x="502920" y="0"/>
                </a:lnTo>
                <a:lnTo>
                  <a:pt x="502920" y="0"/>
                </a:lnTo>
                <a:lnTo>
                  <a:pt x="502920" y="0"/>
                </a:lnTo>
                <a:lnTo>
                  <a:pt x="502920" y="11430"/>
                </a:lnTo>
                <a:lnTo>
                  <a:pt x="502920" y="22860"/>
                </a:lnTo>
                <a:lnTo>
                  <a:pt x="502920" y="57150"/>
                </a:lnTo>
                <a:lnTo>
                  <a:pt x="502920" y="91440"/>
                </a:lnTo>
                <a:lnTo>
                  <a:pt x="502920" y="125730"/>
                </a:lnTo>
                <a:lnTo>
                  <a:pt x="502920" y="171450"/>
                </a:lnTo>
                <a:lnTo>
                  <a:pt x="502920" y="217170"/>
                </a:lnTo>
                <a:lnTo>
                  <a:pt x="514350" y="262890"/>
                </a:lnTo>
                <a:lnTo>
                  <a:pt x="525780" y="308610"/>
                </a:lnTo>
                <a:lnTo>
                  <a:pt x="537210" y="354330"/>
                </a:lnTo>
                <a:lnTo>
                  <a:pt x="548640" y="400049"/>
                </a:lnTo>
                <a:lnTo>
                  <a:pt x="548640" y="445770"/>
                </a:lnTo>
                <a:lnTo>
                  <a:pt x="560070" y="468630"/>
                </a:lnTo>
                <a:lnTo>
                  <a:pt x="560070" y="46863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98" name="Freeform 88097"/>
          <p:cNvSpPr/>
          <p:nvPr/>
        </p:nvSpPr>
        <p:spPr>
          <a:xfrm>
            <a:off x="2491740" y="2983230"/>
            <a:ext cx="342901" cy="445771"/>
          </a:xfrm>
          <a:custGeom>
            <a:avLst/>
            <a:gdLst/>
            <a:ahLst/>
            <a:cxnLst/>
            <a:rect l="0" t="0" r="0" b="0"/>
            <a:pathLst>
              <a:path w="342901" h="445771">
                <a:moveTo>
                  <a:pt x="331470" y="34290"/>
                </a:moveTo>
                <a:lnTo>
                  <a:pt x="331470" y="34290"/>
                </a:lnTo>
                <a:lnTo>
                  <a:pt x="331470" y="34290"/>
                </a:lnTo>
                <a:lnTo>
                  <a:pt x="342900" y="34290"/>
                </a:lnTo>
                <a:lnTo>
                  <a:pt x="342900" y="22860"/>
                </a:lnTo>
                <a:lnTo>
                  <a:pt x="342900" y="11430"/>
                </a:lnTo>
                <a:lnTo>
                  <a:pt x="331470" y="11430"/>
                </a:lnTo>
                <a:lnTo>
                  <a:pt x="331470" y="0"/>
                </a:lnTo>
                <a:lnTo>
                  <a:pt x="320040" y="0"/>
                </a:lnTo>
                <a:lnTo>
                  <a:pt x="308610" y="0"/>
                </a:lnTo>
                <a:lnTo>
                  <a:pt x="285750" y="0"/>
                </a:lnTo>
                <a:lnTo>
                  <a:pt x="262890" y="11430"/>
                </a:lnTo>
                <a:lnTo>
                  <a:pt x="228600" y="22860"/>
                </a:lnTo>
                <a:lnTo>
                  <a:pt x="194310" y="34290"/>
                </a:lnTo>
                <a:lnTo>
                  <a:pt x="160020" y="57150"/>
                </a:lnTo>
                <a:lnTo>
                  <a:pt x="125730" y="80010"/>
                </a:lnTo>
                <a:lnTo>
                  <a:pt x="91440" y="114300"/>
                </a:lnTo>
                <a:lnTo>
                  <a:pt x="68580" y="148590"/>
                </a:lnTo>
                <a:lnTo>
                  <a:pt x="34290" y="182880"/>
                </a:lnTo>
                <a:lnTo>
                  <a:pt x="22860" y="205740"/>
                </a:lnTo>
                <a:lnTo>
                  <a:pt x="11430" y="240030"/>
                </a:lnTo>
                <a:lnTo>
                  <a:pt x="0" y="274320"/>
                </a:lnTo>
                <a:lnTo>
                  <a:pt x="11430" y="308610"/>
                </a:lnTo>
                <a:lnTo>
                  <a:pt x="22860" y="342900"/>
                </a:lnTo>
                <a:lnTo>
                  <a:pt x="34290" y="365760"/>
                </a:lnTo>
                <a:lnTo>
                  <a:pt x="57150" y="388620"/>
                </a:lnTo>
                <a:lnTo>
                  <a:pt x="80010" y="411480"/>
                </a:lnTo>
                <a:lnTo>
                  <a:pt x="102870" y="422910"/>
                </a:lnTo>
                <a:lnTo>
                  <a:pt x="137160" y="434340"/>
                </a:lnTo>
                <a:lnTo>
                  <a:pt x="171450" y="445770"/>
                </a:lnTo>
                <a:lnTo>
                  <a:pt x="205740" y="445770"/>
                </a:lnTo>
                <a:lnTo>
                  <a:pt x="228600" y="445770"/>
                </a:lnTo>
                <a:lnTo>
                  <a:pt x="251460" y="445770"/>
                </a:lnTo>
                <a:lnTo>
                  <a:pt x="251460" y="44577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099" name="Freeform 88098"/>
          <p:cNvSpPr/>
          <p:nvPr/>
        </p:nvSpPr>
        <p:spPr>
          <a:xfrm>
            <a:off x="2857500" y="3246120"/>
            <a:ext cx="148591" cy="182881"/>
          </a:xfrm>
          <a:custGeom>
            <a:avLst/>
            <a:gdLst/>
            <a:ahLst/>
            <a:cxnLst/>
            <a:rect l="0" t="0" r="0" b="0"/>
            <a:pathLst>
              <a:path w="148591" h="182881">
                <a:moveTo>
                  <a:pt x="45720" y="11430"/>
                </a:moveTo>
                <a:lnTo>
                  <a:pt x="34290" y="11430"/>
                </a:lnTo>
                <a:lnTo>
                  <a:pt x="34290" y="22860"/>
                </a:lnTo>
                <a:lnTo>
                  <a:pt x="34290" y="22860"/>
                </a:lnTo>
                <a:lnTo>
                  <a:pt x="22860" y="34290"/>
                </a:lnTo>
                <a:lnTo>
                  <a:pt x="22860" y="57150"/>
                </a:lnTo>
                <a:lnTo>
                  <a:pt x="11430" y="68580"/>
                </a:lnTo>
                <a:lnTo>
                  <a:pt x="11430" y="91440"/>
                </a:lnTo>
                <a:lnTo>
                  <a:pt x="11430" y="114300"/>
                </a:lnTo>
                <a:lnTo>
                  <a:pt x="11430" y="137160"/>
                </a:lnTo>
                <a:lnTo>
                  <a:pt x="11430" y="148590"/>
                </a:lnTo>
                <a:lnTo>
                  <a:pt x="22860" y="160020"/>
                </a:lnTo>
                <a:lnTo>
                  <a:pt x="34290" y="171450"/>
                </a:lnTo>
                <a:lnTo>
                  <a:pt x="45720" y="182880"/>
                </a:lnTo>
                <a:lnTo>
                  <a:pt x="68580" y="182880"/>
                </a:lnTo>
                <a:lnTo>
                  <a:pt x="80010" y="171450"/>
                </a:lnTo>
                <a:lnTo>
                  <a:pt x="102870" y="160020"/>
                </a:lnTo>
                <a:lnTo>
                  <a:pt x="114300" y="148590"/>
                </a:lnTo>
                <a:lnTo>
                  <a:pt x="125730" y="137160"/>
                </a:lnTo>
                <a:lnTo>
                  <a:pt x="137160" y="114300"/>
                </a:lnTo>
                <a:lnTo>
                  <a:pt x="148590" y="91440"/>
                </a:lnTo>
                <a:lnTo>
                  <a:pt x="148590" y="68580"/>
                </a:lnTo>
                <a:lnTo>
                  <a:pt x="148590" y="45720"/>
                </a:lnTo>
                <a:lnTo>
                  <a:pt x="137160" y="22860"/>
                </a:lnTo>
                <a:lnTo>
                  <a:pt x="125730" y="11430"/>
                </a:lnTo>
                <a:lnTo>
                  <a:pt x="102870" y="0"/>
                </a:lnTo>
                <a:lnTo>
                  <a:pt x="80010" y="0"/>
                </a:lnTo>
                <a:lnTo>
                  <a:pt x="68580" y="11430"/>
                </a:lnTo>
                <a:lnTo>
                  <a:pt x="45720" y="11430"/>
                </a:lnTo>
                <a:lnTo>
                  <a:pt x="22860" y="22860"/>
                </a:lnTo>
                <a:lnTo>
                  <a:pt x="11430" y="34290"/>
                </a:lnTo>
                <a:lnTo>
                  <a:pt x="0" y="45720"/>
                </a:lnTo>
                <a:lnTo>
                  <a:pt x="0" y="45720"/>
                </a:lnTo>
                <a:lnTo>
                  <a:pt x="0" y="4572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00" name="Freeform 88099"/>
          <p:cNvSpPr/>
          <p:nvPr/>
        </p:nvSpPr>
        <p:spPr>
          <a:xfrm>
            <a:off x="3120390" y="3200400"/>
            <a:ext cx="182881" cy="182881"/>
          </a:xfrm>
          <a:custGeom>
            <a:avLst/>
            <a:gdLst/>
            <a:ahLst/>
            <a:cxnLst/>
            <a:rect l="0" t="0" r="0" b="0"/>
            <a:pathLst>
              <a:path w="182881" h="182881">
                <a:moveTo>
                  <a:pt x="22860" y="0"/>
                </a:moveTo>
                <a:lnTo>
                  <a:pt x="22860" y="0"/>
                </a:lnTo>
                <a:lnTo>
                  <a:pt x="22860" y="0"/>
                </a:lnTo>
                <a:lnTo>
                  <a:pt x="11430" y="0"/>
                </a:lnTo>
                <a:lnTo>
                  <a:pt x="11430" y="11430"/>
                </a:lnTo>
                <a:lnTo>
                  <a:pt x="11430" y="22860"/>
                </a:lnTo>
                <a:lnTo>
                  <a:pt x="11430" y="45720"/>
                </a:lnTo>
                <a:lnTo>
                  <a:pt x="11430" y="57150"/>
                </a:lnTo>
                <a:lnTo>
                  <a:pt x="0" y="80010"/>
                </a:lnTo>
                <a:lnTo>
                  <a:pt x="0" y="102870"/>
                </a:lnTo>
                <a:lnTo>
                  <a:pt x="0" y="125730"/>
                </a:lnTo>
                <a:lnTo>
                  <a:pt x="0" y="137160"/>
                </a:lnTo>
                <a:lnTo>
                  <a:pt x="0" y="137160"/>
                </a:lnTo>
                <a:lnTo>
                  <a:pt x="0" y="148590"/>
                </a:lnTo>
                <a:lnTo>
                  <a:pt x="11430" y="148590"/>
                </a:lnTo>
                <a:lnTo>
                  <a:pt x="11430" y="148590"/>
                </a:lnTo>
                <a:lnTo>
                  <a:pt x="22860" y="148590"/>
                </a:lnTo>
                <a:lnTo>
                  <a:pt x="22860" y="137160"/>
                </a:lnTo>
                <a:lnTo>
                  <a:pt x="34290" y="114300"/>
                </a:lnTo>
                <a:lnTo>
                  <a:pt x="34290" y="91440"/>
                </a:lnTo>
                <a:lnTo>
                  <a:pt x="45720" y="68580"/>
                </a:lnTo>
                <a:lnTo>
                  <a:pt x="57150" y="45720"/>
                </a:lnTo>
                <a:lnTo>
                  <a:pt x="80010" y="22860"/>
                </a:lnTo>
                <a:lnTo>
                  <a:pt x="91440" y="11430"/>
                </a:lnTo>
                <a:lnTo>
                  <a:pt x="102870" y="11430"/>
                </a:lnTo>
                <a:lnTo>
                  <a:pt x="114300" y="0"/>
                </a:lnTo>
                <a:lnTo>
                  <a:pt x="125730" y="11430"/>
                </a:lnTo>
                <a:lnTo>
                  <a:pt x="125730" y="11430"/>
                </a:lnTo>
                <a:lnTo>
                  <a:pt x="137160" y="34290"/>
                </a:lnTo>
                <a:lnTo>
                  <a:pt x="137160" y="45720"/>
                </a:lnTo>
                <a:lnTo>
                  <a:pt x="137160" y="80010"/>
                </a:lnTo>
                <a:lnTo>
                  <a:pt x="137160" y="102870"/>
                </a:lnTo>
                <a:lnTo>
                  <a:pt x="137160" y="125730"/>
                </a:lnTo>
                <a:lnTo>
                  <a:pt x="137160" y="148590"/>
                </a:lnTo>
                <a:lnTo>
                  <a:pt x="148590" y="160020"/>
                </a:lnTo>
                <a:lnTo>
                  <a:pt x="160020" y="171450"/>
                </a:lnTo>
                <a:lnTo>
                  <a:pt x="171450" y="182880"/>
                </a:lnTo>
                <a:lnTo>
                  <a:pt x="182880" y="182880"/>
                </a:lnTo>
                <a:lnTo>
                  <a:pt x="182880" y="182880"/>
                </a:lnTo>
                <a:lnTo>
                  <a:pt x="182880" y="18288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01" name="Freeform 88100"/>
          <p:cNvSpPr/>
          <p:nvPr/>
        </p:nvSpPr>
        <p:spPr>
          <a:xfrm>
            <a:off x="3371850" y="3200400"/>
            <a:ext cx="102871" cy="182881"/>
          </a:xfrm>
          <a:custGeom>
            <a:avLst/>
            <a:gdLst/>
            <a:ahLst/>
            <a:cxnLst/>
            <a:rect l="0" t="0" r="0" b="0"/>
            <a:pathLst>
              <a:path w="102871" h="182881">
                <a:moveTo>
                  <a:pt x="91440" y="0"/>
                </a:moveTo>
                <a:lnTo>
                  <a:pt x="80010" y="0"/>
                </a:lnTo>
                <a:lnTo>
                  <a:pt x="80010" y="0"/>
                </a:lnTo>
                <a:lnTo>
                  <a:pt x="80010" y="0"/>
                </a:lnTo>
                <a:lnTo>
                  <a:pt x="68580" y="0"/>
                </a:lnTo>
                <a:lnTo>
                  <a:pt x="45720" y="11430"/>
                </a:lnTo>
                <a:lnTo>
                  <a:pt x="34290" y="22860"/>
                </a:lnTo>
                <a:lnTo>
                  <a:pt x="22860" y="45720"/>
                </a:lnTo>
                <a:lnTo>
                  <a:pt x="11430" y="68580"/>
                </a:lnTo>
                <a:lnTo>
                  <a:pt x="0" y="91440"/>
                </a:lnTo>
                <a:lnTo>
                  <a:pt x="0" y="114300"/>
                </a:lnTo>
                <a:lnTo>
                  <a:pt x="0" y="125730"/>
                </a:lnTo>
                <a:lnTo>
                  <a:pt x="0" y="148590"/>
                </a:lnTo>
                <a:lnTo>
                  <a:pt x="0" y="171450"/>
                </a:lnTo>
                <a:lnTo>
                  <a:pt x="11430" y="171450"/>
                </a:lnTo>
                <a:lnTo>
                  <a:pt x="22860" y="182880"/>
                </a:lnTo>
                <a:lnTo>
                  <a:pt x="34290" y="182880"/>
                </a:lnTo>
                <a:lnTo>
                  <a:pt x="57150" y="182880"/>
                </a:lnTo>
                <a:lnTo>
                  <a:pt x="80010" y="171450"/>
                </a:lnTo>
                <a:lnTo>
                  <a:pt x="91440" y="171450"/>
                </a:lnTo>
                <a:lnTo>
                  <a:pt x="102870" y="160020"/>
                </a:lnTo>
                <a:lnTo>
                  <a:pt x="102870" y="16002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02" name="Freeform 88101"/>
          <p:cNvSpPr/>
          <p:nvPr/>
        </p:nvSpPr>
        <p:spPr>
          <a:xfrm>
            <a:off x="3554730" y="3200400"/>
            <a:ext cx="57151" cy="182881"/>
          </a:xfrm>
          <a:custGeom>
            <a:avLst/>
            <a:gdLst/>
            <a:ahLst/>
            <a:cxnLst/>
            <a:rect l="0" t="0" r="0" b="0"/>
            <a:pathLst>
              <a:path w="57151" h="182881">
                <a:moveTo>
                  <a:pt x="34290" y="0"/>
                </a:moveTo>
                <a:lnTo>
                  <a:pt x="34290" y="0"/>
                </a:lnTo>
                <a:lnTo>
                  <a:pt x="34290" y="0"/>
                </a:lnTo>
                <a:lnTo>
                  <a:pt x="22860" y="0"/>
                </a:lnTo>
                <a:lnTo>
                  <a:pt x="22860" y="11430"/>
                </a:lnTo>
                <a:lnTo>
                  <a:pt x="22860" y="22860"/>
                </a:lnTo>
                <a:lnTo>
                  <a:pt x="11430" y="34290"/>
                </a:lnTo>
                <a:lnTo>
                  <a:pt x="11430" y="57150"/>
                </a:lnTo>
                <a:lnTo>
                  <a:pt x="0" y="80010"/>
                </a:lnTo>
                <a:lnTo>
                  <a:pt x="0" y="102870"/>
                </a:lnTo>
                <a:lnTo>
                  <a:pt x="0" y="125730"/>
                </a:lnTo>
                <a:lnTo>
                  <a:pt x="0" y="148590"/>
                </a:lnTo>
                <a:lnTo>
                  <a:pt x="11430" y="160020"/>
                </a:lnTo>
                <a:lnTo>
                  <a:pt x="22860" y="171450"/>
                </a:lnTo>
                <a:lnTo>
                  <a:pt x="22860" y="182880"/>
                </a:lnTo>
                <a:lnTo>
                  <a:pt x="34290" y="182880"/>
                </a:lnTo>
                <a:lnTo>
                  <a:pt x="45720" y="182880"/>
                </a:lnTo>
                <a:lnTo>
                  <a:pt x="57150" y="182880"/>
                </a:lnTo>
                <a:lnTo>
                  <a:pt x="57150" y="18288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03" name="Freeform 88102"/>
          <p:cNvSpPr/>
          <p:nvPr/>
        </p:nvSpPr>
        <p:spPr>
          <a:xfrm>
            <a:off x="3691890" y="3200400"/>
            <a:ext cx="102871" cy="205741"/>
          </a:xfrm>
          <a:custGeom>
            <a:avLst/>
            <a:gdLst/>
            <a:ahLst/>
            <a:cxnLst/>
            <a:rect l="0" t="0" r="0" b="0"/>
            <a:pathLst>
              <a:path w="102871" h="205741">
                <a:moveTo>
                  <a:pt x="57150" y="11430"/>
                </a:moveTo>
                <a:lnTo>
                  <a:pt x="57150" y="11430"/>
                </a:lnTo>
                <a:lnTo>
                  <a:pt x="57150" y="11430"/>
                </a:lnTo>
                <a:lnTo>
                  <a:pt x="45720" y="11430"/>
                </a:lnTo>
                <a:lnTo>
                  <a:pt x="45720" y="0"/>
                </a:lnTo>
                <a:lnTo>
                  <a:pt x="34290" y="0"/>
                </a:lnTo>
                <a:lnTo>
                  <a:pt x="22860" y="0"/>
                </a:lnTo>
                <a:lnTo>
                  <a:pt x="22860" y="0"/>
                </a:lnTo>
                <a:lnTo>
                  <a:pt x="11430" y="11430"/>
                </a:lnTo>
                <a:lnTo>
                  <a:pt x="11430" y="22860"/>
                </a:lnTo>
                <a:lnTo>
                  <a:pt x="11430" y="34290"/>
                </a:lnTo>
                <a:lnTo>
                  <a:pt x="11430" y="45720"/>
                </a:lnTo>
                <a:lnTo>
                  <a:pt x="11430" y="68580"/>
                </a:lnTo>
                <a:lnTo>
                  <a:pt x="22860" y="91440"/>
                </a:lnTo>
                <a:lnTo>
                  <a:pt x="34290" y="114300"/>
                </a:lnTo>
                <a:lnTo>
                  <a:pt x="57150" y="125730"/>
                </a:lnTo>
                <a:lnTo>
                  <a:pt x="68580" y="148590"/>
                </a:lnTo>
                <a:lnTo>
                  <a:pt x="80010" y="160020"/>
                </a:lnTo>
                <a:lnTo>
                  <a:pt x="91440" y="182880"/>
                </a:lnTo>
                <a:lnTo>
                  <a:pt x="91440" y="194310"/>
                </a:lnTo>
                <a:lnTo>
                  <a:pt x="102870" y="194310"/>
                </a:lnTo>
                <a:lnTo>
                  <a:pt x="91440" y="205740"/>
                </a:lnTo>
                <a:lnTo>
                  <a:pt x="91440" y="205740"/>
                </a:lnTo>
                <a:lnTo>
                  <a:pt x="68580" y="205740"/>
                </a:lnTo>
                <a:lnTo>
                  <a:pt x="57150" y="205740"/>
                </a:lnTo>
                <a:lnTo>
                  <a:pt x="34290" y="194310"/>
                </a:lnTo>
                <a:lnTo>
                  <a:pt x="22860" y="194310"/>
                </a:lnTo>
                <a:lnTo>
                  <a:pt x="11430" y="182880"/>
                </a:lnTo>
                <a:lnTo>
                  <a:pt x="0" y="182880"/>
                </a:lnTo>
                <a:lnTo>
                  <a:pt x="0" y="18288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04" name="Freeform 88103"/>
          <p:cNvSpPr/>
          <p:nvPr/>
        </p:nvSpPr>
        <p:spPr>
          <a:xfrm>
            <a:off x="3840480" y="3246120"/>
            <a:ext cx="217171" cy="148591"/>
          </a:xfrm>
          <a:custGeom>
            <a:avLst/>
            <a:gdLst/>
            <a:ahLst/>
            <a:cxnLst/>
            <a:rect l="0" t="0" r="0" b="0"/>
            <a:pathLst>
              <a:path w="217171" h="148591">
                <a:moveTo>
                  <a:pt x="0" y="125730"/>
                </a:moveTo>
                <a:lnTo>
                  <a:pt x="11430" y="125730"/>
                </a:lnTo>
                <a:lnTo>
                  <a:pt x="22860" y="114300"/>
                </a:lnTo>
                <a:lnTo>
                  <a:pt x="22860" y="114300"/>
                </a:lnTo>
                <a:lnTo>
                  <a:pt x="34290" y="114300"/>
                </a:lnTo>
                <a:lnTo>
                  <a:pt x="45720" y="102870"/>
                </a:lnTo>
                <a:lnTo>
                  <a:pt x="68580" y="91440"/>
                </a:lnTo>
                <a:lnTo>
                  <a:pt x="80010" y="80010"/>
                </a:lnTo>
                <a:lnTo>
                  <a:pt x="91440" y="68580"/>
                </a:lnTo>
                <a:lnTo>
                  <a:pt x="114300" y="57150"/>
                </a:lnTo>
                <a:lnTo>
                  <a:pt x="125730" y="34290"/>
                </a:lnTo>
                <a:lnTo>
                  <a:pt x="137160" y="22860"/>
                </a:lnTo>
                <a:lnTo>
                  <a:pt x="137160" y="11430"/>
                </a:lnTo>
                <a:lnTo>
                  <a:pt x="137160" y="11430"/>
                </a:lnTo>
                <a:lnTo>
                  <a:pt x="137160" y="0"/>
                </a:lnTo>
                <a:lnTo>
                  <a:pt x="125730" y="0"/>
                </a:lnTo>
                <a:lnTo>
                  <a:pt x="114300" y="0"/>
                </a:lnTo>
                <a:lnTo>
                  <a:pt x="102870" y="0"/>
                </a:lnTo>
                <a:lnTo>
                  <a:pt x="91440" y="11430"/>
                </a:lnTo>
                <a:lnTo>
                  <a:pt x="80010" y="22860"/>
                </a:lnTo>
                <a:lnTo>
                  <a:pt x="68580" y="34290"/>
                </a:lnTo>
                <a:lnTo>
                  <a:pt x="57150" y="57150"/>
                </a:lnTo>
                <a:lnTo>
                  <a:pt x="57150" y="68580"/>
                </a:lnTo>
                <a:lnTo>
                  <a:pt x="57150" y="91440"/>
                </a:lnTo>
                <a:lnTo>
                  <a:pt x="68580" y="102870"/>
                </a:lnTo>
                <a:lnTo>
                  <a:pt x="80010" y="125730"/>
                </a:lnTo>
                <a:lnTo>
                  <a:pt x="102870" y="137160"/>
                </a:lnTo>
                <a:lnTo>
                  <a:pt x="125730" y="148590"/>
                </a:lnTo>
                <a:lnTo>
                  <a:pt x="148590" y="148590"/>
                </a:lnTo>
                <a:lnTo>
                  <a:pt x="171450" y="148590"/>
                </a:lnTo>
                <a:lnTo>
                  <a:pt x="194310" y="148590"/>
                </a:lnTo>
                <a:lnTo>
                  <a:pt x="217170" y="148590"/>
                </a:lnTo>
                <a:lnTo>
                  <a:pt x="217170" y="14859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05" name="Freeform 88104"/>
          <p:cNvSpPr/>
          <p:nvPr/>
        </p:nvSpPr>
        <p:spPr>
          <a:xfrm>
            <a:off x="3680460" y="3074670"/>
            <a:ext cx="11431" cy="1"/>
          </a:xfrm>
          <a:custGeom>
            <a:avLst/>
            <a:gdLst/>
            <a:ahLst/>
            <a:cxnLst/>
            <a:rect l="0" t="0" r="0" b="0"/>
            <a:pathLst>
              <a:path w="11431" h="1">
                <a:moveTo>
                  <a:pt x="11430" y="0"/>
                </a:moveTo>
                <a:lnTo>
                  <a:pt x="0" y="0"/>
                </a:lnTo>
                <a:lnTo>
                  <a:pt x="0" y="0"/>
                </a:lnTo>
                <a:lnTo>
                  <a:pt x="0" y="0"/>
                </a:lnTo>
                <a:lnTo>
                  <a:pt x="0" y="0"/>
                </a:lnTo>
                <a:lnTo>
                  <a:pt x="0" y="0"/>
                </a:lnTo>
                <a:lnTo>
                  <a:pt x="0" y="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06" name="Freeform 88105"/>
          <p:cNvSpPr/>
          <p:nvPr/>
        </p:nvSpPr>
        <p:spPr>
          <a:xfrm>
            <a:off x="4194810" y="3143250"/>
            <a:ext cx="251461" cy="480061"/>
          </a:xfrm>
          <a:custGeom>
            <a:avLst/>
            <a:gdLst/>
            <a:ahLst/>
            <a:cxnLst/>
            <a:rect l="0" t="0" r="0" b="0"/>
            <a:pathLst>
              <a:path w="251461" h="480061">
                <a:moveTo>
                  <a:pt x="0" y="114300"/>
                </a:moveTo>
                <a:lnTo>
                  <a:pt x="0" y="114300"/>
                </a:lnTo>
                <a:lnTo>
                  <a:pt x="0" y="114300"/>
                </a:lnTo>
                <a:lnTo>
                  <a:pt x="0" y="114300"/>
                </a:lnTo>
                <a:lnTo>
                  <a:pt x="0" y="114300"/>
                </a:lnTo>
                <a:lnTo>
                  <a:pt x="0" y="125730"/>
                </a:lnTo>
                <a:lnTo>
                  <a:pt x="0" y="137160"/>
                </a:lnTo>
                <a:lnTo>
                  <a:pt x="0" y="160020"/>
                </a:lnTo>
                <a:lnTo>
                  <a:pt x="0" y="182880"/>
                </a:lnTo>
                <a:lnTo>
                  <a:pt x="0" y="205740"/>
                </a:lnTo>
                <a:lnTo>
                  <a:pt x="0" y="251460"/>
                </a:lnTo>
                <a:lnTo>
                  <a:pt x="0" y="285750"/>
                </a:lnTo>
                <a:lnTo>
                  <a:pt x="0" y="331470"/>
                </a:lnTo>
                <a:lnTo>
                  <a:pt x="0" y="365760"/>
                </a:lnTo>
                <a:lnTo>
                  <a:pt x="0" y="400050"/>
                </a:lnTo>
                <a:lnTo>
                  <a:pt x="0" y="422910"/>
                </a:lnTo>
                <a:lnTo>
                  <a:pt x="0" y="445770"/>
                </a:lnTo>
                <a:lnTo>
                  <a:pt x="0" y="457200"/>
                </a:lnTo>
                <a:lnTo>
                  <a:pt x="0" y="468630"/>
                </a:lnTo>
                <a:lnTo>
                  <a:pt x="0" y="480060"/>
                </a:lnTo>
                <a:lnTo>
                  <a:pt x="0" y="480060"/>
                </a:lnTo>
                <a:lnTo>
                  <a:pt x="0" y="468630"/>
                </a:lnTo>
                <a:lnTo>
                  <a:pt x="0" y="457200"/>
                </a:lnTo>
                <a:lnTo>
                  <a:pt x="0" y="434340"/>
                </a:lnTo>
                <a:lnTo>
                  <a:pt x="0" y="400050"/>
                </a:lnTo>
                <a:lnTo>
                  <a:pt x="0" y="365760"/>
                </a:lnTo>
                <a:lnTo>
                  <a:pt x="0" y="320040"/>
                </a:lnTo>
                <a:lnTo>
                  <a:pt x="0" y="262890"/>
                </a:lnTo>
                <a:lnTo>
                  <a:pt x="0" y="217170"/>
                </a:lnTo>
                <a:lnTo>
                  <a:pt x="11430" y="171450"/>
                </a:lnTo>
                <a:lnTo>
                  <a:pt x="22860" y="137160"/>
                </a:lnTo>
                <a:lnTo>
                  <a:pt x="34290" y="102870"/>
                </a:lnTo>
                <a:lnTo>
                  <a:pt x="45720" y="68580"/>
                </a:lnTo>
                <a:lnTo>
                  <a:pt x="68580" y="45720"/>
                </a:lnTo>
                <a:lnTo>
                  <a:pt x="91440" y="22860"/>
                </a:lnTo>
                <a:lnTo>
                  <a:pt x="114300" y="11430"/>
                </a:lnTo>
                <a:lnTo>
                  <a:pt x="137160" y="0"/>
                </a:lnTo>
                <a:lnTo>
                  <a:pt x="160020" y="0"/>
                </a:lnTo>
                <a:lnTo>
                  <a:pt x="182880" y="0"/>
                </a:lnTo>
                <a:lnTo>
                  <a:pt x="205740" y="11430"/>
                </a:lnTo>
                <a:lnTo>
                  <a:pt x="228600" y="34290"/>
                </a:lnTo>
                <a:lnTo>
                  <a:pt x="240030" y="45720"/>
                </a:lnTo>
                <a:lnTo>
                  <a:pt x="251460" y="68580"/>
                </a:lnTo>
                <a:lnTo>
                  <a:pt x="251460" y="91440"/>
                </a:lnTo>
                <a:lnTo>
                  <a:pt x="251460" y="114300"/>
                </a:lnTo>
                <a:lnTo>
                  <a:pt x="240030" y="137160"/>
                </a:lnTo>
                <a:lnTo>
                  <a:pt x="217170" y="160020"/>
                </a:lnTo>
                <a:lnTo>
                  <a:pt x="205740" y="171450"/>
                </a:lnTo>
                <a:lnTo>
                  <a:pt x="182880" y="182880"/>
                </a:lnTo>
                <a:lnTo>
                  <a:pt x="148590" y="182880"/>
                </a:lnTo>
                <a:lnTo>
                  <a:pt x="114300" y="182880"/>
                </a:lnTo>
                <a:lnTo>
                  <a:pt x="91440" y="182880"/>
                </a:lnTo>
                <a:lnTo>
                  <a:pt x="68580" y="182880"/>
                </a:lnTo>
                <a:lnTo>
                  <a:pt x="45720" y="182880"/>
                </a:lnTo>
                <a:lnTo>
                  <a:pt x="34290" y="171450"/>
                </a:lnTo>
                <a:lnTo>
                  <a:pt x="34290" y="17145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07" name="Freeform 88106"/>
          <p:cNvSpPr/>
          <p:nvPr/>
        </p:nvSpPr>
        <p:spPr>
          <a:xfrm>
            <a:off x="4423410" y="3177540"/>
            <a:ext cx="1143001" cy="388621"/>
          </a:xfrm>
          <a:custGeom>
            <a:avLst/>
            <a:gdLst/>
            <a:ahLst/>
            <a:cxnLst/>
            <a:rect l="0" t="0" r="0" b="0"/>
            <a:pathLst>
              <a:path w="1143001" h="388621">
                <a:moveTo>
                  <a:pt x="148590" y="34290"/>
                </a:moveTo>
                <a:lnTo>
                  <a:pt x="148590" y="34290"/>
                </a:lnTo>
                <a:lnTo>
                  <a:pt x="148590" y="22860"/>
                </a:lnTo>
                <a:lnTo>
                  <a:pt x="148590" y="22860"/>
                </a:lnTo>
                <a:lnTo>
                  <a:pt x="148590" y="22860"/>
                </a:lnTo>
                <a:lnTo>
                  <a:pt x="137160" y="11430"/>
                </a:lnTo>
                <a:lnTo>
                  <a:pt x="125730" y="11430"/>
                </a:lnTo>
                <a:lnTo>
                  <a:pt x="114300" y="22860"/>
                </a:lnTo>
                <a:lnTo>
                  <a:pt x="91440" y="22860"/>
                </a:lnTo>
                <a:lnTo>
                  <a:pt x="68580" y="45720"/>
                </a:lnTo>
                <a:lnTo>
                  <a:pt x="45720" y="57150"/>
                </a:lnTo>
                <a:lnTo>
                  <a:pt x="22860" y="80010"/>
                </a:lnTo>
                <a:lnTo>
                  <a:pt x="11430" y="91440"/>
                </a:lnTo>
                <a:lnTo>
                  <a:pt x="0" y="114300"/>
                </a:lnTo>
                <a:lnTo>
                  <a:pt x="0" y="125730"/>
                </a:lnTo>
                <a:lnTo>
                  <a:pt x="0" y="137160"/>
                </a:lnTo>
                <a:lnTo>
                  <a:pt x="11430" y="148590"/>
                </a:lnTo>
                <a:lnTo>
                  <a:pt x="11430" y="148590"/>
                </a:lnTo>
                <a:lnTo>
                  <a:pt x="22860" y="148590"/>
                </a:lnTo>
                <a:lnTo>
                  <a:pt x="45720" y="148590"/>
                </a:lnTo>
                <a:lnTo>
                  <a:pt x="57150" y="137160"/>
                </a:lnTo>
                <a:lnTo>
                  <a:pt x="80010" y="125730"/>
                </a:lnTo>
                <a:lnTo>
                  <a:pt x="91440" y="114300"/>
                </a:lnTo>
                <a:lnTo>
                  <a:pt x="102870" y="91440"/>
                </a:lnTo>
                <a:lnTo>
                  <a:pt x="114300" y="68580"/>
                </a:lnTo>
                <a:lnTo>
                  <a:pt x="125730" y="57150"/>
                </a:lnTo>
                <a:lnTo>
                  <a:pt x="137160" y="34290"/>
                </a:lnTo>
                <a:lnTo>
                  <a:pt x="137160" y="34290"/>
                </a:lnTo>
                <a:lnTo>
                  <a:pt x="137160" y="34290"/>
                </a:lnTo>
                <a:lnTo>
                  <a:pt x="137160" y="34290"/>
                </a:lnTo>
                <a:lnTo>
                  <a:pt x="137160" y="45720"/>
                </a:lnTo>
                <a:lnTo>
                  <a:pt x="137160" y="57150"/>
                </a:lnTo>
                <a:lnTo>
                  <a:pt x="137160" y="80010"/>
                </a:lnTo>
                <a:lnTo>
                  <a:pt x="137160" y="91440"/>
                </a:lnTo>
                <a:lnTo>
                  <a:pt x="137160" y="114300"/>
                </a:lnTo>
                <a:lnTo>
                  <a:pt x="137160" y="125730"/>
                </a:lnTo>
                <a:lnTo>
                  <a:pt x="148590" y="137160"/>
                </a:lnTo>
                <a:lnTo>
                  <a:pt x="148590" y="148590"/>
                </a:lnTo>
                <a:lnTo>
                  <a:pt x="160020" y="148590"/>
                </a:lnTo>
                <a:lnTo>
                  <a:pt x="171450" y="148590"/>
                </a:lnTo>
                <a:lnTo>
                  <a:pt x="182880" y="148590"/>
                </a:lnTo>
                <a:lnTo>
                  <a:pt x="205740" y="137160"/>
                </a:lnTo>
                <a:lnTo>
                  <a:pt x="217170" y="125730"/>
                </a:lnTo>
                <a:lnTo>
                  <a:pt x="228600" y="114300"/>
                </a:lnTo>
                <a:lnTo>
                  <a:pt x="240030" y="91440"/>
                </a:lnTo>
                <a:lnTo>
                  <a:pt x="251460" y="80010"/>
                </a:lnTo>
                <a:lnTo>
                  <a:pt x="262890" y="68580"/>
                </a:lnTo>
                <a:lnTo>
                  <a:pt x="274320" y="57150"/>
                </a:lnTo>
                <a:lnTo>
                  <a:pt x="274320" y="57150"/>
                </a:lnTo>
                <a:lnTo>
                  <a:pt x="274320" y="68580"/>
                </a:lnTo>
                <a:lnTo>
                  <a:pt x="274320" y="80010"/>
                </a:lnTo>
                <a:lnTo>
                  <a:pt x="262890" y="91440"/>
                </a:lnTo>
                <a:lnTo>
                  <a:pt x="262890" y="114300"/>
                </a:lnTo>
                <a:lnTo>
                  <a:pt x="262890" y="125730"/>
                </a:lnTo>
                <a:lnTo>
                  <a:pt x="251460" y="137160"/>
                </a:lnTo>
                <a:lnTo>
                  <a:pt x="251460" y="148590"/>
                </a:lnTo>
                <a:lnTo>
                  <a:pt x="251460" y="148590"/>
                </a:lnTo>
                <a:lnTo>
                  <a:pt x="251460" y="148590"/>
                </a:lnTo>
                <a:lnTo>
                  <a:pt x="251460" y="148590"/>
                </a:lnTo>
                <a:lnTo>
                  <a:pt x="251460" y="137160"/>
                </a:lnTo>
                <a:lnTo>
                  <a:pt x="262890" y="125730"/>
                </a:lnTo>
                <a:lnTo>
                  <a:pt x="262890" y="114300"/>
                </a:lnTo>
                <a:lnTo>
                  <a:pt x="274320" y="91440"/>
                </a:lnTo>
                <a:lnTo>
                  <a:pt x="285750" y="68580"/>
                </a:lnTo>
                <a:lnTo>
                  <a:pt x="297180" y="45720"/>
                </a:lnTo>
                <a:lnTo>
                  <a:pt x="308610" y="34290"/>
                </a:lnTo>
                <a:lnTo>
                  <a:pt x="331470" y="11430"/>
                </a:lnTo>
                <a:lnTo>
                  <a:pt x="342900" y="11430"/>
                </a:lnTo>
                <a:lnTo>
                  <a:pt x="365760" y="0"/>
                </a:lnTo>
                <a:lnTo>
                  <a:pt x="388620" y="0"/>
                </a:lnTo>
                <a:lnTo>
                  <a:pt x="400050" y="11430"/>
                </a:lnTo>
                <a:lnTo>
                  <a:pt x="422910" y="11430"/>
                </a:lnTo>
                <a:lnTo>
                  <a:pt x="445770" y="11430"/>
                </a:lnTo>
                <a:lnTo>
                  <a:pt x="457200" y="22860"/>
                </a:lnTo>
                <a:lnTo>
                  <a:pt x="480060" y="22860"/>
                </a:lnTo>
                <a:lnTo>
                  <a:pt x="491490" y="34290"/>
                </a:lnTo>
                <a:lnTo>
                  <a:pt x="491490" y="34290"/>
                </a:lnTo>
                <a:lnTo>
                  <a:pt x="491490" y="34290"/>
                </a:lnTo>
                <a:lnTo>
                  <a:pt x="491490" y="34290"/>
                </a:lnTo>
                <a:lnTo>
                  <a:pt x="480060" y="34290"/>
                </a:lnTo>
                <a:lnTo>
                  <a:pt x="468630" y="45720"/>
                </a:lnTo>
                <a:lnTo>
                  <a:pt x="445770" y="57150"/>
                </a:lnTo>
                <a:lnTo>
                  <a:pt x="422910" y="68580"/>
                </a:lnTo>
                <a:lnTo>
                  <a:pt x="400050" y="91440"/>
                </a:lnTo>
                <a:lnTo>
                  <a:pt x="377190" y="102870"/>
                </a:lnTo>
                <a:lnTo>
                  <a:pt x="365760" y="125730"/>
                </a:lnTo>
                <a:lnTo>
                  <a:pt x="354330" y="137160"/>
                </a:lnTo>
                <a:lnTo>
                  <a:pt x="342900" y="148590"/>
                </a:lnTo>
                <a:lnTo>
                  <a:pt x="342900" y="160020"/>
                </a:lnTo>
                <a:lnTo>
                  <a:pt x="354330" y="160020"/>
                </a:lnTo>
                <a:lnTo>
                  <a:pt x="377190" y="160020"/>
                </a:lnTo>
                <a:lnTo>
                  <a:pt x="388620" y="160020"/>
                </a:lnTo>
                <a:lnTo>
                  <a:pt x="422910" y="160020"/>
                </a:lnTo>
                <a:lnTo>
                  <a:pt x="445770" y="148590"/>
                </a:lnTo>
                <a:lnTo>
                  <a:pt x="468630" y="137160"/>
                </a:lnTo>
                <a:lnTo>
                  <a:pt x="491490" y="125730"/>
                </a:lnTo>
                <a:lnTo>
                  <a:pt x="502920" y="102870"/>
                </a:lnTo>
                <a:lnTo>
                  <a:pt x="525780" y="80010"/>
                </a:lnTo>
                <a:lnTo>
                  <a:pt x="525780" y="68580"/>
                </a:lnTo>
                <a:lnTo>
                  <a:pt x="537210" y="57150"/>
                </a:lnTo>
                <a:lnTo>
                  <a:pt x="537210" y="57150"/>
                </a:lnTo>
                <a:lnTo>
                  <a:pt x="525780" y="57150"/>
                </a:lnTo>
                <a:lnTo>
                  <a:pt x="514350" y="68580"/>
                </a:lnTo>
                <a:lnTo>
                  <a:pt x="502920" y="80010"/>
                </a:lnTo>
                <a:lnTo>
                  <a:pt x="491490" y="91440"/>
                </a:lnTo>
                <a:lnTo>
                  <a:pt x="480060" y="102870"/>
                </a:lnTo>
                <a:lnTo>
                  <a:pt x="480060" y="114300"/>
                </a:lnTo>
                <a:lnTo>
                  <a:pt x="480060" y="125730"/>
                </a:lnTo>
                <a:lnTo>
                  <a:pt x="480060" y="137160"/>
                </a:lnTo>
                <a:lnTo>
                  <a:pt x="491490" y="148590"/>
                </a:lnTo>
                <a:lnTo>
                  <a:pt x="502920" y="148590"/>
                </a:lnTo>
                <a:lnTo>
                  <a:pt x="525780" y="148590"/>
                </a:lnTo>
                <a:lnTo>
                  <a:pt x="537210" y="148590"/>
                </a:lnTo>
                <a:lnTo>
                  <a:pt x="560070" y="137160"/>
                </a:lnTo>
                <a:lnTo>
                  <a:pt x="582930" y="125730"/>
                </a:lnTo>
                <a:lnTo>
                  <a:pt x="594360" y="114300"/>
                </a:lnTo>
                <a:lnTo>
                  <a:pt x="605790" y="91440"/>
                </a:lnTo>
                <a:lnTo>
                  <a:pt x="628650" y="80010"/>
                </a:lnTo>
                <a:lnTo>
                  <a:pt x="628650" y="57150"/>
                </a:lnTo>
                <a:lnTo>
                  <a:pt x="640080" y="45720"/>
                </a:lnTo>
                <a:lnTo>
                  <a:pt x="651510" y="34290"/>
                </a:lnTo>
                <a:lnTo>
                  <a:pt x="651510" y="34290"/>
                </a:lnTo>
                <a:lnTo>
                  <a:pt x="651510" y="34290"/>
                </a:lnTo>
                <a:lnTo>
                  <a:pt x="651510" y="34290"/>
                </a:lnTo>
                <a:lnTo>
                  <a:pt x="651510" y="57150"/>
                </a:lnTo>
                <a:lnTo>
                  <a:pt x="651510" y="68580"/>
                </a:lnTo>
                <a:lnTo>
                  <a:pt x="640080" y="102870"/>
                </a:lnTo>
                <a:lnTo>
                  <a:pt x="640080" y="125730"/>
                </a:lnTo>
                <a:lnTo>
                  <a:pt x="640080" y="171450"/>
                </a:lnTo>
                <a:lnTo>
                  <a:pt x="640080" y="205740"/>
                </a:lnTo>
                <a:lnTo>
                  <a:pt x="640080" y="240030"/>
                </a:lnTo>
                <a:lnTo>
                  <a:pt x="640080" y="274320"/>
                </a:lnTo>
                <a:lnTo>
                  <a:pt x="640080" y="308610"/>
                </a:lnTo>
                <a:lnTo>
                  <a:pt x="628650" y="331470"/>
                </a:lnTo>
                <a:lnTo>
                  <a:pt x="628650" y="354330"/>
                </a:lnTo>
                <a:lnTo>
                  <a:pt x="617220" y="365760"/>
                </a:lnTo>
                <a:lnTo>
                  <a:pt x="617220" y="377190"/>
                </a:lnTo>
                <a:lnTo>
                  <a:pt x="605790" y="377190"/>
                </a:lnTo>
                <a:lnTo>
                  <a:pt x="582930" y="377190"/>
                </a:lnTo>
                <a:lnTo>
                  <a:pt x="571500" y="365760"/>
                </a:lnTo>
                <a:lnTo>
                  <a:pt x="571500" y="354330"/>
                </a:lnTo>
                <a:lnTo>
                  <a:pt x="560070" y="331470"/>
                </a:lnTo>
                <a:lnTo>
                  <a:pt x="560070" y="297180"/>
                </a:lnTo>
                <a:lnTo>
                  <a:pt x="560070" y="262890"/>
                </a:lnTo>
                <a:lnTo>
                  <a:pt x="571500" y="228600"/>
                </a:lnTo>
                <a:lnTo>
                  <a:pt x="582930" y="194310"/>
                </a:lnTo>
                <a:lnTo>
                  <a:pt x="605790" y="160020"/>
                </a:lnTo>
                <a:lnTo>
                  <a:pt x="617220" y="137160"/>
                </a:lnTo>
                <a:lnTo>
                  <a:pt x="640080" y="114300"/>
                </a:lnTo>
                <a:lnTo>
                  <a:pt x="674370" y="91440"/>
                </a:lnTo>
                <a:lnTo>
                  <a:pt x="697230" y="80010"/>
                </a:lnTo>
                <a:lnTo>
                  <a:pt x="720090" y="68580"/>
                </a:lnTo>
                <a:lnTo>
                  <a:pt x="731520" y="57150"/>
                </a:lnTo>
                <a:lnTo>
                  <a:pt x="742950" y="68580"/>
                </a:lnTo>
                <a:lnTo>
                  <a:pt x="754380" y="68580"/>
                </a:lnTo>
                <a:lnTo>
                  <a:pt x="765810" y="80010"/>
                </a:lnTo>
                <a:lnTo>
                  <a:pt x="777240" y="91440"/>
                </a:lnTo>
                <a:lnTo>
                  <a:pt x="777240" y="114300"/>
                </a:lnTo>
                <a:lnTo>
                  <a:pt x="777240" y="125730"/>
                </a:lnTo>
                <a:lnTo>
                  <a:pt x="777240" y="137160"/>
                </a:lnTo>
                <a:lnTo>
                  <a:pt x="777240" y="137160"/>
                </a:lnTo>
                <a:lnTo>
                  <a:pt x="777240" y="137160"/>
                </a:lnTo>
                <a:lnTo>
                  <a:pt x="788670" y="148590"/>
                </a:lnTo>
                <a:lnTo>
                  <a:pt x="788670" y="137160"/>
                </a:lnTo>
                <a:lnTo>
                  <a:pt x="788670" y="137160"/>
                </a:lnTo>
                <a:lnTo>
                  <a:pt x="788670" y="125730"/>
                </a:lnTo>
                <a:lnTo>
                  <a:pt x="788670" y="114300"/>
                </a:lnTo>
                <a:lnTo>
                  <a:pt x="788670" y="102870"/>
                </a:lnTo>
                <a:lnTo>
                  <a:pt x="800100" y="80010"/>
                </a:lnTo>
                <a:lnTo>
                  <a:pt x="811530" y="57150"/>
                </a:lnTo>
                <a:lnTo>
                  <a:pt x="811530" y="45720"/>
                </a:lnTo>
                <a:lnTo>
                  <a:pt x="822960" y="34290"/>
                </a:lnTo>
                <a:lnTo>
                  <a:pt x="834390" y="34290"/>
                </a:lnTo>
                <a:lnTo>
                  <a:pt x="845820" y="22860"/>
                </a:lnTo>
                <a:lnTo>
                  <a:pt x="857250" y="22860"/>
                </a:lnTo>
                <a:lnTo>
                  <a:pt x="868680" y="34290"/>
                </a:lnTo>
                <a:lnTo>
                  <a:pt x="880110" y="34290"/>
                </a:lnTo>
                <a:lnTo>
                  <a:pt x="891540" y="34290"/>
                </a:lnTo>
                <a:lnTo>
                  <a:pt x="902970" y="34290"/>
                </a:lnTo>
                <a:lnTo>
                  <a:pt x="902970" y="34290"/>
                </a:lnTo>
                <a:lnTo>
                  <a:pt x="902970" y="34290"/>
                </a:lnTo>
                <a:lnTo>
                  <a:pt x="902970" y="34290"/>
                </a:lnTo>
                <a:lnTo>
                  <a:pt x="902970" y="45720"/>
                </a:lnTo>
                <a:lnTo>
                  <a:pt x="891540" y="45720"/>
                </a:lnTo>
                <a:lnTo>
                  <a:pt x="880110" y="57150"/>
                </a:lnTo>
                <a:lnTo>
                  <a:pt x="868680" y="80010"/>
                </a:lnTo>
                <a:lnTo>
                  <a:pt x="857250" y="91440"/>
                </a:lnTo>
                <a:lnTo>
                  <a:pt x="857250" y="114300"/>
                </a:lnTo>
                <a:lnTo>
                  <a:pt x="845820" y="137160"/>
                </a:lnTo>
                <a:lnTo>
                  <a:pt x="845820" y="148590"/>
                </a:lnTo>
                <a:lnTo>
                  <a:pt x="845820" y="160020"/>
                </a:lnTo>
                <a:lnTo>
                  <a:pt x="857250" y="160020"/>
                </a:lnTo>
                <a:lnTo>
                  <a:pt x="868680" y="160020"/>
                </a:lnTo>
                <a:lnTo>
                  <a:pt x="880110" y="160020"/>
                </a:lnTo>
                <a:lnTo>
                  <a:pt x="891540" y="148590"/>
                </a:lnTo>
                <a:lnTo>
                  <a:pt x="914400" y="137160"/>
                </a:lnTo>
                <a:lnTo>
                  <a:pt x="925830" y="125730"/>
                </a:lnTo>
                <a:lnTo>
                  <a:pt x="937260" y="102870"/>
                </a:lnTo>
                <a:lnTo>
                  <a:pt x="948690" y="80010"/>
                </a:lnTo>
                <a:lnTo>
                  <a:pt x="960120" y="68580"/>
                </a:lnTo>
                <a:lnTo>
                  <a:pt x="971550" y="45720"/>
                </a:lnTo>
                <a:lnTo>
                  <a:pt x="971550" y="34290"/>
                </a:lnTo>
                <a:lnTo>
                  <a:pt x="971550" y="34290"/>
                </a:lnTo>
                <a:lnTo>
                  <a:pt x="971550" y="34290"/>
                </a:lnTo>
                <a:lnTo>
                  <a:pt x="960120" y="45720"/>
                </a:lnTo>
                <a:lnTo>
                  <a:pt x="960120" y="57150"/>
                </a:lnTo>
                <a:lnTo>
                  <a:pt x="960120" y="57150"/>
                </a:lnTo>
                <a:lnTo>
                  <a:pt x="960120" y="68580"/>
                </a:lnTo>
                <a:lnTo>
                  <a:pt x="960120" y="80010"/>
                </a:lnTo>
                <a:lnTo>
                  <a:pt x="960120" y="91440"/>
                </a:lnTo>
                <a:lnTo>
                  <a:pt x="960120" y="102870"/>
                </a:lnTo>
                <a:lnTo>
                  <a:pt x="971550" y="102870"/>
                </a:lnTo>
                <a:lnTo>
                  <a:pt x="971550" y="114300"/>
                </a:lnTo>
                <a:lnTo>
                  <a:pt x="982980" y="114300"/>
                </a:lnTo>
                <a:lnTo>
                  <a:pt x="994410" y="114300"/>
                </a:lnTo>
                <a:lnTo>
                  <a:pt x="1005840" y="114300"/>
                </a:lnTo>
                <a:lnTo>
                  <a:pt x="1017270" y="114300"/>
                </a:lnTo>
                <a:lnTo>
                  <a:pt x="1028700" y="114300"/>
                </a:lnTo>
                <a:lnTo>
                  <a:pt x="1028700" y="114300"/>
                </a:lnTo>
                <a:lnTo>
                  <a:pt x="1040130" y="114300"/>
                </a:lnTo>
                <a:lnTo>
                  <a:pt x="1040130" y="125730"/>
                </a:lnTo>
                <a:lnTo>
                  <a:pt x="1040130" y="137160"/>
                </a:lnTo>
                <a:lnTo>
                  <a:pt x="1028700" y="160020"/>
                </a:lnTo>
                <a:lnTo>
                  <a:pt x="1028700" y="194310"/>
                </a:lnTo>
                <a:lnTo>
                  <a:pt x="1017270" y="217170"/>
                </a:lnTo>
                <a:lnTo>
                  <a:pt x="1005840" y="251460"/>
                </a:lnTo>
                <a:lnTo>
                  <a:pt x="994410" y="285750"/>
                </a:lnTo>
                <a:lnTo>
                  <a:pt x="982980" y="320040"/>
                </a:lnTo>
                <a:lnTo>
                  <a:pt x="982980" y="342900"/>
                </a:lnTo>
                <a:lnTo>
                  <a:pt x="971550" y="365760"/>
                </a:lnTo>
                <a:lnTo>
                  <a:pt x="971550" y="377190"/>
                </a:lnTo>
                <a:lnTo>
                  <a:pt x="971550" y="388620"/>
                </a:lnTo>
                <a:lnTo>
                  <a:pt x="971550" y="388620"/>
                </a:lnTo>
                <a:lnTo>
                  <a:pt x="971550" y="377190"/>
                </a:lnTo>
                <a:lnTo>
                  <a:pt x="971550" y="377190"/>
                </a:lnTo>
                <a:lnTo>
                  <a:pt x="971550" y="354330"/>
                </a:lnTo>
                <a:lnTo>
                  <a:pt x="971550" y="331470"/>
                </a:lnTo>
                <a:lnTo>
                  <a:pt x="971550" y="297180"/>
                </a:lnTo>
                <a:lnTo>
                  <a:pt x="971550" y="262890"/>
                </a:lnTo>
                <a:lnTo>
                  <a:pt x="982980" y="217170"/>
                </a:lnTo>
                <a:lnTo>
                  <a:pt x="994410" y="182880"/>
                </a:lnTo>
                <a:lnTo>
                  <a:pt x="1005840" y="148590"/>
                </a:lnTo>
                <a:lnTo>
                  <a:pt x="1017270" y="114300"/>
                </a:lnTo>
                <a:lnTo>
                  <a:pt x="1028700" y="80010"/>
                </a:lnTo>
                <a:lnTo>
                  <a:pt x="1051560" y="57150"/>
                </a:lnTo>
                <a:lnTo>
                  <a:pt x="1074420" y="45720"/>
                </a:lnTo>
                <a:lnTo>
                  <a:pt x="1085850" y="34290"/>
                </a:lnTo>
                <a:lnTo>
                  <a:pt x="1108710" y="34290"/>
                </a:lnTo>
                <a:lnTo>
                  <a:pt x="1120140" y="45720"/>
                </a:lnTo>
                <a:lnTo>
                  <a:pt x="1131570" y="45720"/>
                </a:lnTo>
                <a:lnTo>
                  <a:pt x="1131570" y="68580"/>
                </a:lnTo>
                <a:lnTo>
                  <a:pt x="1143000" y="80010"/>
                </a:lnTo>
                <a:lnTo>
                  <a:pt x="1143000" y="102870"/>
                </a:lnTo>
                <a:lnTo>
                  <a:pt x="1143000" y="125730"/>
                </a:lnTo>
                <a:lnTo>
                  <a:pt x="1131570" y="148590"/>
                </a:lnTo>
                <a:lnTo>
                  <a:pt x="1120140" y="160020"/>
                </a:lnTo>
                <a:lnTo>
                  <a:pt x="1108710" y="171450"/>
                </a:lnTo>
                <a:lnTo>
                  <a:pt x="1085850" y="182880"/>
                </a:lnTo>
                <a:lnTo>
                  <a:pt x="1074420" y="182880"/>
                </a:lnTo>
                <a:lnTo>
                  <a:pt x="1062990" y="182880"/>
                </a:lnTo>
                <a:lnTo>
                  <a:pt x="1051560" y="182880"/>
                </a:lnTo>
                <a:lnTo>
                  <a:pt x="1040130" y="171450"/>
                </a:lnTo>
                <a:lnTo>
                  <a:pt x="1040130" y="171450"/>
                </a:lnTo>
                <a:lnTo>
                  <a:pt x="1040130" y="160020"/>
                </a:lnTo>
                <a:lnTo>
                  <a:pt x="1040130" y="16002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08" name="Freeform 88107"/>
          <p:cNvSpPr/>
          <p:nvPr/>
        </p:nvSpPr>
        <p:spPr>
          <a:xfrm>
            <a:off x="5600700" y="3051810"/>
            <a:ext cx="102871" cy="342901"/>
          </a:xfrm>
          <a:custGeom>
            <a:avLst/>
            <a:gdLst/>
            <a:ahLst/>
            <a:cxnLst/>
            <a:rect l="0" t="0" r="0" b="0"/>
            <a:pathLst>
              <a:path w="102871" h="342901">
                <a:moveTo>
                  <a:pt x="57150" y="0"/>
                </a:moveTo>
                <a:lnTo>
                  <a:pt x="57150" y="11430"/>
                </a:lnTo>
                <a:lnTo>
                  <a:pt x="57150" y="34290"/>
                </a:lnTo>
                <a:lnTo>
                  <a:pt x="57150" y="45720"/>
                </a:lnTo>
                <a:lnTo>
                  <a:pt x="45720" y="68580"/>
                </a:lnTo>
                <a:lnTo>
                  <a:pt x="45720" y="102870"/>
                </a:lnTo>
                <a:lnTo>
                  <a:pt x="34290" y="148590"/>
                </a:lnTo>
                <a:lnTo>
                  <a:pt x="22860" y="182880"/>
                </a:lnTo>
                <a:lnTo>
                  <a:pt x="11430" y="217170"/>
                </a:lnTo>
                <a:lnTo>
                  <a:pt x="0" y="251460"/>
                </a:lnTo>
                <a:lnTo>
                  <a:pt x="0" y="274320"/>
                </a:lnTo>
                <a:lnTo>
                  <a:pt x="0" y="297180"/>
                </a:lnTo>
                <a:lnTo>
                  <a:pt x="0" y="297180"/>
                </a:lnTo>
                <a:lnTo>
                  <a:pt x="0" y="308610"/>
                </a:lnTo>
                <a:lnTo>
                  <a:pt x="0" y="308610"/>
                </a:lnTo>
                <a:lnTo>
                  <a:pt x="0" y="308610"/>
                </a:lnTo>
                <a:lnTo>
                  <a:pt x="0" y="308610"/>
                </a:lnTo>
                <a:lnTo>
                  <a:pt x="0" y="297180"/>
                </a:lnTo>
                <a:lnTo>
                  <a:pt x="11430" y="285750"/>
                </a:lnTo>
                <a:lnTo>
                  <a:pt x="22860" y="262890"/>
                </a:lnTo>
                <a:lnTo>
                  <a:pt x="34290" y="240030"/>
                </a:lnTo>
                <a:lnTo>
                  <a:pt x="57150" y="228600"/>
                </a:lnTo>
                <a:lnTo>
                  <a:pt x="68580" y="217170"/>
                </a:lnTo>
                <a:lnTo>
                  <a:pt x="80010" y="217170"/>
                </a:lnTo>
                <a:lnTo>
                  <a:pt x="80010" y="217170"/>
                </a:lnTo>
                <a:lnTo>
                  <a:pt x="80010" y="228600"/>
                </a:lnTo>
                <a:lnTo>
                  <a:pt x="80010" y="240030"/>
                </a:lnTo>
                <a:lnTo>
                  <a:pt x="80010" y="251460"/>
                </a:lnTo>
                <a:lnTo>
                  <a:pt x="80010" y="274320"/>
                </a:lnTo>
                <a:lnTo>
                  <a:pt x="80010" y="297180"/>
                </a:lnTo>
                <a:lnTo>
                  <a:pt x="80010" y="308610"/>
                </a:lnTo>
                <a:lnTo>
                  <a:pt x="80010" y="320040"/>
                </a:lnTo>
                <a:lnTo>
                  <a:pt x="80010" y="331470"/>
                </a:lnTo>
                <a:lnTo>
                  <a:pt x="80010" y="342900"/>
                </a:lnTo>
                <a:lnTo>
                  <a:pt x="80010" y="342900"/>
                </a:lnTo>
                <a:lnTo>
                  <a:pt x="91440" y="342900"/>
                </a:lnTo>
                <a:lnTo>
                  <a:pt x="102870" y="342900"/>
                </a:lnTo>
                <a:lnTo>
                  <a:pt x="102870" y="342900"/>
                </a:lnTo>
                <a:lnTo>
                  <a:pt x="102870" y="34290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09" name="Freeform 88108"/>
          <p:cNvSpPr/>
          <p:nvPr/>
        </p:nvSpPr>
        <p:spPr>
          <a:xfrm>
            <a:off x="5703570" y="3223260"/>
            <a:ext cx="125731" cy="194311"/>
          </a:xfrm>
          <a:custGeom>
            <a:avLst/>
            <a:gdLst/>
            <a:ahLst/>
            <a:cxnLst/>
            <a:rect l="0" t="0" r="0" b="0"/>
            <a:pathLst>
              <a:path w="125731" h="194311">
                <a:moveTo>
                  <a:pt x="125730" y="11430"/>
                </a:moveTo>
                <a:lnTo>
                  <a:pt x="125730" y="11430"/>
                </a:lnTo>
                <a:lnTo>
                  <a:pt x="114300" y="11430"/>
                </a:lnTo>
                <a:lnTo>
                  <a:pt x="114300" y="11430"/>
                </a:lnTo>
                <a:lnTo>
                  <a:pt x="102870" y="0"/>
                </a:lnTo>
                <a:lnTo>
                  <a:pt x="102870" y="0"/>
                </a:lnTo>
                <a:lnTo>
                  <a:pt x="91440" y="0"/>
                </a:lnTo>
                <a:lnTo>
                  <a:pt x="80010" y="0"/>
                </a:lnTo>
                <a:lnTo>
                  <a:pt x="68580" y="11430"/>
                </a:lnTo>
                <a:lnTo>
                  <a:pt x="57150" y="11430"/>
                </a:lnTo>
                <a:lnTo>
                  <a:pt x="57150" y="22860"/>
                </a:lnTo>
                <a:lnTo>
                  <a:pt x="45720" y="34290"/>
                </a:lnTo>
                <a:lnTo>
                  <a:pt x="45720" y="45720"/>
                </a:lnTo>
                <a:lnTo>
                  <a:pt x="57150" y="57150"/>
                </a:lnTo>
                <a:lnTo>
                  <a:pt x="57150" y="68580"/>
                </a:lnTo>
                <a:lnTo>
                  <a:pt x="68580" y="91440"/>
                </a:lnTo>
                <a:lnTo>
                  <a:pt x="80010" y="102870"/>
                </a:lnTo>
                <a:lnTo>
                  <a:pt x="91440" y="114300"/>
                </a:lnTo>
                <a:lnTo>
                  <a:pt x="102870" y="125730"/>
                </a:lnTo>
                <a:lnTo>
                  <a:pt x="102870" y="148590"/>
                </a:lnTo>
                <a:lnTo>
                  <a:pt x="102870" y="148590"/>
                </a:lnTo>
                <a:lnTo>
                  <a:pt x="102870" y="160020"/>
                </a:lnTo>
                <a:lnTo>
                  <a:pt x="91440" y="171450"/>
                </a:lnTo>
                <a:lnTo>
                  <a:pt x="80010" y="171450"/>
                </a:lnTo>
                <a:lnTo>
                  <a:pt x="57150" y="171450"/>
                </a:lnTo>
                <a:lnTo>
                  <a:pt x="45720" y="182880"/>
                </a:lnTo>
                <a:lnTo>
                  <a:pt x="22860" y="182880"/>
                </a:lnTo>
                <a:lnTo>
                  <a:pt x="11430" y="182880"/>
                </a:lnTo>
                <a:lnTo>
                  <a:pt x="11430" y="194310"/>
                </a:lnTo>
                <a:lnTo>
                  <a:pt x="0" y="194310"/>
                </a:lnTo>
                <a:lnTo>
                  <a:pt x="0" y="194310"/>
                </a:lnTo>
                <a:lnTo>
                  <a:pt x="0" y="19431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10" name="Freeform 88109"/>
          <p:cNvSpPr/>
          <p:nvPr/>
        </p:nvSpPr>
        <p:spPr>
          <a:xfrm>
            <a:off x="2514600" y="3611880"/>
            <a:ext cx="251461" cy="285751"/>
          </a:xfrm>
          <a:custGeom>
            <a:avLst/>
            <a:gdLst/>
            <a:ahLst/>
            <a:cxnLst/>
            <a:rect l="0" t="0" r="0" b="0"/>
            <a:pathLst>
              <a:path w="251461" h="285751">
                <a:moveTo>
                  <a:pt x="205740" y="0"/>
                </a:moveTo>
                <a:lnTo>
                  <a:pt x="194310" y="0"/>
                </a:lnTo>
                <a:lnTo>
                  <a:pt x="171450" y="0"/>
                </a:lnTo>
                <a:lnTo>
                  <a:pt x="171450" y="0"/>
                </a:lnTo>
                <a:lnTo>
                  <a:pt x="148590" y="11430"/>
                </a:lnTo>
                <a:lnTo>
                  <a:pt x="125730" y="22860"/>
                </a:lnTo>
                <a:lnTo>
                  <a:pt x="114300" y="22860"/>
                </a:lnTo>
                <a:lnTo>
                  <a:pt x="102870" y="34290"/>
                </a:lnTo>
                <a:lnTo>
                  <a:pt x="91440" y="34290"/>
                </a:lnTo>
                <a:lnTo>
                  <a:pt x="102870" y="45720"/>
                </a:lnTo>
                <a:lnTo>
                  <a:pt x="102870" y="68580"/>
                </a:lnTo>
                <a:lnTo>
                  <a:pt x="125730" y="80010"/>
                </a:lnTo>
                <a:lnTo>
                  <a:pt x="137160" y="91440"/>
                </a:lnTo>
                <a:lnTo>
                  <a:pt x="160020" y="114300"/>
                </a:lnTo>
                <a:lnTo>
                  <a:pt x="182880" y="125730"/>
                </a:lnTo>
                <a:lnTo>
                  <a:pt x="205740" y="148590"/>
                </a:lnTo>
                <a:lnTo>
                  <a:pt x="228600" y="171450"/>
                </a:lnTo>
                <a:lnTo>
                  <a:pt x="251460" y="194310"/>
                </a:lnTo>
                <a:lnTo>
                  <a:pt x="251460" y="217170"/>
                </a:lnTo>
                <a:lnTo>
                  <a:pt x="251460" y="228600"/>
                </a:lnTo>
                <a:lnTo>
                  <a:pt x="251460" y="240030"/>
                </a:lnTo>
                <a:lnTo>
                  <a:pt x="251460" y="251460"/>
                </a:lnTo>
                <a:lnTo>
                  <a:pt x="228600" y="262890"/>
                </a:lnTo>
                <a:lnTo>
                  <a:pt x="205740" y="274320"/>
                </a:lnTo>
                <a:lnTo>
                  <a:pt x="182880" y="274320"/>
                </a:lnTo>
                <a:lnTo>
                  <a:pt x="160020" y="285750"/>
                </a:lnTo>
                <a:lnTo>
                  <a:pt x="125730" y="285750"/>
                </a:lnTo>
                <a:lnTo>
                  <a:pt x="102870" y="285750"/>
                </a:lnTo>
                <a:lnTo>
                  <a:pt x="68580" y="285750"/>
                </a:lnTo>
                <a:lnTo>
                  <a:pt x="45720" y="285750"/>
                </a:lnTo>
                <a:lnTo>
                  <a:pt x="22860" y="285750"/>
                </a:lnTo>
                <a:lnTo>
                  <a:pt x="11430" y="285750"/>
                </a:lnTo>
                <a:lnTo>
                  <a:pt x="0" y="274320"/>
                </a:lnTo>
                <a:lnTo>
                  <a:pt x="0" y="274320"/>
                </a:lnTo>
                <a:lnTo>
                  <a:pt x="0" y="27432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11" name="Freeform 88110"/>
          <p:cNvSpPr/>
          <p:nvPr/>
        </p:nvSpPr>
        <p:spPr>
          <a:xfrm>
            <a:off x="2788920" y="3726180"/>
            <a:ext cx="354331" cy="148591"/>
          </a:xfrm>
          <a:custGeom>
            <a:avLst/>
            <a:gdLst/>
            <a:ahLst/>
            <a:cxnLst/>
            <a:rect l="0" t="0" r="0" b="0"/>
            <a:pathLst>
              <a:path w="354331" h="148591">
                <a:moveTo>
                  <a:pt x="0" y="137160"/>
                </a:moveTo>
                <a:lnTo>
                  <a:pt x="11430" y="137160"/>
                </a:lnTo>
                <a:lnTo>
                  <a:pt x="22860" y="137160"/>
                </a:lnTo>
                <a:lnTo>
                  <a:pt x="22860" y="137160"/>
                </a:lnTo>
                <a:lnTo>
                  <a:pt x="34290" y="137160"/>
                </a:lnTo>
                <a:lnTo>
                  <a:pt x="45720" y="125730"/>
                </a:lnTo>
                <a:lnTo>
                  <a:pt x="57150" y="125730"/>
                </a:lnTo>
                <a:lnTo>
                  <a:pt x="68580" y="114300"/>
                </a:lnTo>
                <a:lnTo>
                  <a:pt x="80010" y="102870"/>
                </a:lnTo>
                <a:lnTo>
                  <a:pt x="91440" y="80010"/>
                </a:lnTo>
                <a:lnTo>
                  <a:pt x="102870" y="57150"/>
                </a:lnTo>
                <a:lnTo>
                  <a:pt x="102870" y="45720"/>
                </a:lnTo>
                <a:lnTo>
                  <a:pt x="125730" y="22860"/>
                </a:lnTo>
                <a:lnTo>
                  <a:pt x="125730" y="11430"/>
                </a:lnTo>
                <a:lnTo>
                  <a:pt x="125730" y="0"/>
                </a:lnTo>
                <a:lnTo>
                  <a:pt x="125730" y="0"/>
                </a:lnTo>
                <a:lnTo>
                  <a:pt x="114300" y="0"/>
                </a:lnTo>
                <a:lnTo>
                  <a:pt x="102870" y="0"/>
                </a:lnTo>
                <a:lnTo>
                  <a:pt x="91440" y="11430"/>
                </a:lnTo>
                <a:lnTo>
                  <a:pt x="68580" y="22860"/>
                </a:lnTo>
                <a:lnTo>
                  <a:pt x="57150" y="45720"/>
                </a:lnTo>
                <a:lnTo>
                  <a:pt x="34290" y="68580"/>
                </a:lnTo>
                <a:lnTo>
                  <a:pt x="34290" y="91440"/>
                </a:lnTo>
                <a:lnTo>
                  <a:pt x="34290" y="102870"/>
                </a:lnTo>
                <a:lnTo>
                  <a:pt x="34290" y="114300"/>
                </a:lnTo>
                <a:lnTo>
                  <a:pt x="45720" y="125730"/>
                </a:lnTo>
                <a:lnTo>
                  <a:pt x="57150" y="137160"/>
                </a:lnTo>
                <a:lnTo>
                  <a:pt x="80010" y="137160"/>
                </a:lnTo>
                <a:lnTo>
                  <a:pt x="91440" y="137160"/>
                </a:lnTo>
                <a:lnTo>
                  <a:pt x="114300" y="137160"/>
                </a:lnTo>
                <a:lnTo>
                  <a:pt x="137160" y="125730"/>
                </a:lnTo>
                <a:lnTo>
                  <a:pt x="148590" y="114300"/>
                </a:lnTo>
                <a:lnTo>
                  <a:pt x="171450" y="91440"/>
                </a:lnTo>
                <a:lnTo>
                  <a:pt x="182880" y="68580"/>
                </a:lnTo>
                <a:lnTo>
                  <a:pt x="194310" y="57150"/>
                </a:lnTo>
                <a:lnTo>
                  <a:pt x="205740" y="34290"/>
                </a:lnTo>
                <a:lnTo>
                  <a:pt x="205740" y="22860"/>
                </a:lnTo>
                <a:lnTo>
                  <a:pt x="205740" y="22860"/>
                </a:lnTo>
                <a:lnTo>
                  <a:pt x="205740" y="22860"/>
                </a:lnTo>
                <a:lnTo>
                  <a:pt x="205740" y="34290"/>
                </a:lnTo>
                <a:lnTo>
                  <a:pt x="205740" y="45720"/>
                </a:lnTo>
                <a:lnTo>
                  <a:pt x="194310" y="57150"/>
                </a:lnTo>
                <a:lnTo>
                  <a:pt x="194310" y="80010"/>
                </a:lnTo>
                <a:lnTo>
                  <a:pt x="194310" y="91440"/>
                </a:lnTo>
                <a:lnTo>
                  <a:pt x="182880" y="102870"/>
                </a:lnTo>
                <a:lnTo>
                  <a:pt x="194310" y="125730"/>
                </a:lnTo>
                <a:lnTo>
                  <a:pt x="194310" y="125730"/>
                </a:lnTo>
                <a:lnTo>
                  <a:pt x="194310" y="137160"/>
                </a:lnTo>
                <a:lnTo>
                  <a:pt x="205740" y="137160"/>
                </a:lnTo>
                <a:lnTo>
                  <a:pt x="217170" y="125730"/>
                </a:lnTo>
                <a:lnTo>
                  <a:pt x="228600" y="125730"/>
                </a:lnTo>
                <a:lnTo>
                  <a:pt x="240030" y="114300"/>
                </a:lnTo>
                <a:lnTo>
                  <a:pt x="251460" y="91440"/>
                </a:lnTo>
                <a:lnTo>
                  <a:pt x="262890" y="80010"/>
                </a:lnTo>
                <a:lnTo>
                  <a:pt x="274320" y="57150"/>
                </a:lnTo>
                <a:lnTo>
                  <a:pt x="285750" y="34290"/>
                </a:lnTo>
                <a:lnTo>
                  <a:pt x="297180" y="22860"/>
                </a:lnTo>
                <a:lnTo>
                  <a:pt x="308610" y="11430"/>
                </a:lnTo>
                <a:lnTo>
                  <a:pt x="308610" y="11430"/>
                </a:lnTo>
                <a:lnTo>
                  <a:pt x="308610" y="11430"/>
                </a:lnTo>
                <a:lnTo>
                  <a:pt x="308610" y="22860"/>
                </a:lnTo>
                <a:lnTo>
                  <a:pt x="308610" y="45720"/>
                </a:lnTo>
                <a:lnTo>
                  <a:pt x="308610" y="57150"/>
                </a:lnTo>
                <a:lnTo>
                  <a:pt x="308610" y="80010"/>
                </a:lnTo>
                <a:lnTo>
                  <a:pt x="308610" y="102870"/>
                </a:lnTo>
                <a:lnTo>
                  <a:pt x="297180" y="114300"/>
                </a:lnTo>
                <a:lnTo>
                  <a:pt x="308610" y="125730"/>
                </a:lnTo>
                <a:lnTo>
                  <a:pt x="308610" y="137160"/>
                </a:lnTo>
                <a:lnTo>
                  <a:pt x="320040" y="148590"/>
                </a:lnTo>
                <a:lnTo>
                  <a:pt x="320040" y="148590"/>
                </a:lnTo>
                <a:lnTo>
                  <a:pt x="331470" y="137160"/>
                </a:lnTo>
                <a:lnTo>
                  <a:pt x="342900" y="137160"/>
                </a:lnTo>
                <a:lnTo>
                  <a:pt x="354330" y="137160"/>
                </a:lnTo>
                <a:lnTo>
                  <a:pt x="354330" y="13716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12" name="Freeform 88111"/>
          <p:cNvSpPr/>
          <p:nvPr/>
        </p:nvSpPr>
        <p:spPr>
          <a:xfrm>
            <a:off x="3246120" y="3611880"/>
            <a:ext cx="34291" cy="308611"/>
          </a:xfrm>
          <a:custGeom>
            <a:avLst/>
            <a:gdLst/>
            <a:ahLst/>
            <a:cxnLst/>
            <a:rect l="0" t="0" r="0" b="0"/>
            <a:pathLst>
              <a:path w="34291" h="308611">
                <a:moveTo>
                  <a:pt x="34290" y="0"/>
                </a:moveTo>
                <a:lnTo>
                  <a:pt x="34290" y="0"/>
                </a:lnTo>
                <a:lnTo>
                  <a:pt x="22860" y="0"/>
                </a:lnTo>
                <a:lnTo>
                  <a:pt x="22860" y="0"/>
                </a:lnTo>
                <a:lnTo>
                  <a:pt x="22860" y="0"/>
                </a:lnTo>
                <a:lnTo>
                  <a:pt x="22860" y="11430"/>
                </a:lnTo>
                <a:lnTo>
                  <a:pt x="11430" y="22860"/>
                </a:lnTo>
                <a:lnTo>
                  <a:pt x="11430" y="45720"/>
                </a:lnTo>
                <a:lnTo>
                  <a:pt x="11430" y="80010"/>
                </a:lnTo>
                <a:lnTo>
                  <a:pt x="0" y="114300"/>
                </a:lnTo>
                <a:lnTo>
                  <a:pt x="0" y="160020"/>
                </a:lnTo>
                <a:lnTo>
                  <a:pt x="0" y="194310"/>
                </a:lnTo>
                <a:lnTo>
                  <a:pt x="0" y="228600"/>
                </a:lnTo>
                <a:lnTo>
                  <a:pt x="0" y="262890"/>
                </a:lnTo>
                <a:lnTo>
                  <a:pt x="0" y="285750"/>
                </a:lnTo>
                <a:lnTo>
                  <a:pt x="0" y="297180"/>
                </a:lnTo>
                <a:lnTo>
                  <a:pt x="0" y="308610"/>
                </a:lnTo>
                <a:lnTo>
                  <a:pt x="11430" y="308610"/>
                </a:lnTo>
                <a:lnTo>
                  <a:pt x="11430" y="308610"/>
                </a:lnTo>
                <a:lnTo>
                  <a:pt x="11430" y="308610"/>
                </a:lnTo>
                <a:lnTo>
                  <a:pt x="11430" y="30861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13" name="Freeform 88112"/>
          <p:cNvSpPr/>
          <p:nvPr/>
        </p:nvSpPr>
        <p:spPr>
          <a:xfrm>
            <a:off x="3166110" y="3691890"/>
            <a:ext cx="411481" cy="182881"/>
          </a:xfrm>
          <a:custGeom>
            <a:avLst/>
            <a:gdLst/>
            <a:ahLst/>
            <a:cxnLst/>
            <a:rect l="0" t="0" r="0" b="0"/>
            <a:pathLst>
              <a:path w="411481" h="182881">
                <a:moveTo>
                  <a:pt x="0" y="34290"/>
                </a:moveTo>
                <a:lnTo>
                  <a:pt x="0" y="45720"/>
                </a:lnTo>
                <a:lnTo>
                  <a:pt x="0" y="57150"/>
                </a:lnTo>
                <a:lnTo>
                  <a:pt x="0" y="57150"/>
                </a:lnTo>
                <a:lnTo>
                  <a:pt x="0" y="80010"/>
                </a:lnTo>
                <a:lnTo>
                  <a:pt x="22860" y="91440"/>
                </a:lnTo>
                <a:lnTo>
                  <a:pt x="34290" y="102870"/>
                </a:lnTo>
                <a:lnTo>
                  <a:pt x="68580" y="102870"/>
                </a:lnTo>
                <a:lnTo>
                  <a:pt x="91440" y="102870"/>
                </a:lnTo>
                <a:lnTo>
                  <a:pt x="114300" y="102870"/>
                </a:lnTo>
                <a:lnTo>
                  <a:pt x="148590" y="91440"/>
                </a:lnTo>
                <a:lnTo>
                  <a:pt x="160020" y="91440"/>
                </a:lnTo>
                <a:lnTo>
                  <a:pt x="182880" y="80010"/>
                </a:lnTo>
                <a:lnTo>
                  <a:pt x="194310" y="68580"/>
                </a:lnTo>
                <a:lnTo>
                  <a:pt x="205740" y="45720"/>
                </a:lnTo>
                <a:lnTo>
                  <a:pt x="217170" y="34290"/>
                </a:lnTo>
                <a:lnTo>
                  <a:pt x="217170" y="11430"/>
                </a:lnTo>
                <a:lnTo>
                  <a:pt x="217170" y="11430"/>
                </a:lnTo>
                <a:lnTo>
                  <a:pt x="217170" y="0"/>
                </a:lnTo>
                <a:lnTo>
                  <a:pt x="205740" y="11430"/>
                </a:lnTo>
                <a:lnTo>
                  <a:pt x="205740" y="22860"/>
                </a:lnTo>
                <a:lnTo>
                  <a:pt x="194310" y="34290"/>
                </a:lnTo>
                <a:lnTo>
                  <a:pt x="182880" y="68580"/>
                </a:lnTo>
                <a:lnTo>
                  <a:pt x="171450" y="91440"/>
                </a:lnTo>
                <a:lnTo>
                  <a:pt x="160020" y="114300"/>
                </a:lnTo>
                <a:lnTo>
                  <a:pt x="160020" y="137160"/>
                </a:lnTo>
                <a:lnTo>
                  <a:pt x="160020" y="160020"/>
                </a:lnTo>
                <a:lnTo>
                  <a:pt x="171450" y="171450"/>
                </a:lnTo>
                <a:lnTo>
                  <a:pt x="182880" y="182880"/>
                </a:lnTo>
                <a:lnTo>
                  <a:pt x="194310" y="182880"/>
                </a:lnTo>
                <a:lnTo>
                  <a:pt x="205740" y="171450"/>
                </a:lnTo>
                <a:lnTo>
                  <a:pt x="217170" y="171450"/>
                </a:lnTo>
                <a:lnTo>
                  <a:pt x="240030" y="160020"/>
                </a:lnTo>
                <a:lnTo>
                  <a:pt x="251460" y="137160"/>
                </a:lnTo>
                <a:lnTo>
                  <a:pt x="262890" y="125730"/>
                </a:lnTo>
                <a:lnTo>
                  <a:pt x="274320" y="102870"/>
                </a:lnTo>
                <a:lnTo>
                  <a:pt x="285750" y="80010"/>
                </a:lnTo>
                <a:lnTo>
                  <a:pt x="285750" y="68580"/>
                </a:lnTo>
                <a:lnTo>
                  <a:pt x="297180" y="57150"/>
                </a:lnTo>
                <a:lnTo>
                  <a:pt x="297180" y="57150"/>
                </a:lnTo>
                <a:lnTo>
                  <a:pt x="297180" y="68580"/>
                </a:lnTo>
                <a:lnTo>
                  <a:pt x="297180" y="80010"/>
                </a:lnTo>
                <a:lnTo>
                  <a:pt x="285750" y="102870"/>
                </a:lnTo>
                <a:lnTo>
                  <a:pt x="285750" y="125730"/>
                </a:lnTo>
                <a:lnTo>
                  <a:pt x="285750" y="137160"/>
                </a:lnTo>
                <a:lnTo>
                  <a:pt x="274320" y="148590"/>
                </a:lnTo>
                <a:lnTo>
                  <a:pt x="274320" y="160020"/>
                </a:lnTo>
                <a:lnTo>
                  <a:pt x="274320" y="160020"/>
                </a:lnTo>
                <a:lnTo>
                  <a:pt x="285750" y="171450"/>
                </a:lnTo>
                <a:lnTo>
                  <a:pt x="285750" y="160020"/>
                </a:lnTo>
                <a:lnTo>
                  <a:pt x="297180" y="160020"/>
                </a:lnTo>
                <a:lnTo>
                  <a:pt x="308610" y="148590"/>
                </a:lnTo>
                <a:lnTo>
                  <a:pt x="308610" y="137160"/>
                </a:lnTo>
                <a:lnTo>
                  <a:pt x="320040" y="125730"/>
                </a:lnTo>
                <a:lnTo>
                  <a:pt x="331470" y="102870"/>
                </a:lnTo>
                <a:lnTo>
                  <a:pt x="342900" y="80010"/>
                </a:lnTo>
                <a:lnTo>
                  <a:pt x="354330" y="68580"/>
                </a:lnTo>
                <a:lnTo>
                  <a:pt x="365760" y="68580"/>
                </a:lnTo>
                <a:lnTo>
                  <a:pt x="365760" y="57150"/>
                </a:lnTo>
                <a:lnTo>
                  <a:pt x="365760" y="57150"/>
                </a:lnTo>
                <a:lnTo>
                  <a:pt x="365760" y="68580"/>
                </a:lnTo>
                <a:lnTo>
                  <a:pt x="377190" y="80010"/>
                </a:lnTo>
                <a:lnTo>
                  <a:pt x="365760" y="102870"/>
                </a:lnTo>
                <a:lnTo>
                  <a:pt x="365760" y="125730"/>
                </a:lnTo>
                <a:lnTo>
                  <a:pt x="365760" y="148590"/>
                </a:lnTo>
                <a:lnTo>
                  <a:pt x="377190" y="160020"/>
                </a:lnTo>
                <a:lnTo>
                  <a:pt x="377190" y="171450"/>
                </a:lnTo>
                <a:lnTo>
                  <a:pt x="388620" y="182880"/>
                </a:lnTo>
                <a:lnTo>
                  <a:pt x="400050" y="182880"/>
                </a:lnTo>
                <a:lnTo>
                  <a:pt x="411480" y="182880"/>
                </a:lnTo>
                <a:lnTo>
                  <a:pt x="411480" y="18288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14" name="Freeform 88113"/>
          <p:cNvSpPr/>
          <p:nvPr/>
        </p:nvSpPr>
        <p:spPr>
          <a:xfrm>
            <a:off x="3634740" y="3714750"/>
            <a:ext cx="160021" cy="182881"/>
          </a:xfrm>
          <a:custGeom>
            <a:avLst/>
            <a:gdLst/>
            <a:ahLst/>
            <a:cxnLst/>
            <a:rect l="0" t="0" r="0" b="0"/>
            <a:pathLst>
              <a:path w="160021" h="182881">
                <a:moveTo>
                  <a:pt x="80010" y="0"/>
                </a:moveTo>
                <a:lnTo>
                  <a:pt x="68580" y="0"/>
                </a:lnTo>
                <a:lnTo>
                  <a:pt x="57150" y="11430"/>
                </a:lnTo>
                <a:lnTo>
                  <a:pt x="45720" y="11430"/>
                </a:lnTo>
                <a:lnTo>
                  <a:pt x="34290" y="22860"/>
                </a:lnTo>
                <a:lnTo>
                  <a:pt x="22860" y="45720"/>
                </a:lnTo>
                <a:lnTo>
                  <a:pt x="11430" y="57150"/>
                </a:lnTo>
                <a:lnTo>
                  <a:pt x="0" y="80010"/>
                </a:lnTo>
                <a:lnTo>
                  <a:pt x="0" y="91440"/>
                </a:lnTo>
                <a:lnTo>
                  <a:pt x="0" y="114300"/>
                </a:lnTo>
                <a:lnTo>
                  <a:pt x="11430" y="125730"/>
                </a:lnTo>
                <a:lnTo>
                  <a:pt x="22860" y="137160"/>
                </a:lnTo>
                <a:lnTo>
                  <a:pt x="34290" y="137160"/>
                </a:lnTo>
                <a:lnTo>
                  <a:pt x="57150" y="148590"/>
                </a:lnTo>
                <a:lnTo>
                  <a:pt x="80010" y="148590"/>
                </a:lnTo>
                <a:lnTo>
                  <a:pt x="91440" y="148590"/>
                </a:lnTo>
                <a:lnTo>
                  <a:pt x="114300" y="137160"/>
                </a:lnTo>
                <a:lnTo>
                  <a:pt x="125730" y="125730"/>
                </a:lnTo>
                <a:lnTo>
                  <a:pt x="148590" y="102870"/>
                </a:lnTo>
                <a:lnTo>
                  <a:pt x="160020" y="80010"/>
                </a:lnTo>
                <a:lnTo>
                  <a:pt x="160020" y="68580"/>
                </a:lnTo>
                <a:lnTo>
                  <a:pt x="160020" y="45720"/>
                </a:lnTo>
                <a:lnTo>
                  <a:pt x="160020" y="45720"/>
                </a:lnTo>
                <a:lnTo>
                  <a:pt x="160020" y="34290"/>
                </a:lnTo>
                <a:lnTo>
                  <a:pt x="148590" y="45720"/>
                </a:lnTo>
                <a:lnTo>
                  <a:pt x="137160" y="57150"/>
                </a:lnTo>
                <a:lnTo>
                  <a:pt x="114300" y="68580"/>
                </a:lnTo>
                <a:lnTo>
                  <a:pt x="102870" y="80010"/>
                </a:lnTo>
                <a:lnTo>
                  <a:pt x="91440" y="102870"/>
                </a:lnTo>
                <a:lnTo>
                  <a:pt x="91440" y="125730"/>
                </a:lnTo>
                <a:lnTo>
                  <a:pt x="91440" y="137160"/>
                </a:lnTo>
                <a:lnTo>
                  <a:pt x="102870" y="160020"/>
                </a:lnTo>
                <a:lnTo>
                  <a:pt x="125730" y="171450"/>
                </a:lnTo>
                <a:lnTo>
                  <a:pt x="148590" y="171450"/>
                </a:lnTo>
                <a:lnTo>
                  <a:pt x="160020" y="182880"/>
                </a:lnTo>
                <a:lnTo>
                  <a:pt x="160020" y="18288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15" name="Freeform 88114"/>
          <p:cNvSpPr/>
          <p:nvPr/>
        </p:nvSpPr>
        <p:spPr>
          <a:xfrm>
            <a:off x="4046220" y="3714750"/>
            <a:ext cx="137161" cy="205741"/>
          </a:xfrm>
          <a:custGeom>
            <a:avLst/>
            <a:gdLst/>
            <a:ahLst/>
            <a:cxnLst/>
            <a:rect l="0" t="0" r="0" b="0"/>
            <a:pathLst>
              <a:path w="137161" h="205741">
                <a:moveTo>
                  <a:pt x="91440" y="22860"/>
                </a:moveTo>
                <a:lnTo>
                  <a:pt x="91440" y="11430"/>
                </a:lnTo>
                <a:lnTo>
                  <a:pt x="91440" y="11430"/>
                </a:lnTo>
                <a:lnTo>
                  <a:pt x="80010" y="0"/>
                </a:lnTo>
                <a:lnTo>
                  <a:pt x="68580" y="0"/>
                </a:lnTo>
                <a:lnTo>
                  <a:pt x="57150" y="0"/>
                </a:lnTo>
                <a:lnTo>
                  <a:pt x="45720" y="11430"/>
                </a:lnTo>
                <a:lnTo>
                  <a:pt x="45720" y="11430"/>
                </a:lnTo>
                <a:lnTo>
                  <a:pt x="34290" y="22860"/>
                </a:lnTo>
                <a:lnTo>
                  <a:pt x="34290" y="34290"/>
                </a:lnTo>
                <a:lnTo>
                  <a:pt x="34290" y="45720"/>
                </a:lnTo>
                <a:lnTo>
                  <a:pt x="45720" y="68580"/>
                </a:lnTo>
                <a:lnTo>
                  <a:pt x="45720" y="80010"/>
                </a:lnTo>
                <a:lnTo>
                  <a:pt x="57150" y="102870"/>
                </a:lnTo>
                <a:lnTo>
                  <a:pt x="80010" y="125730"/>
                </a:lnTo>
                <a:lnTo>
                  <a:pt x="91440" y="148590"/>
                </a:lnTo>
                <a:lnTo>
                  <a:pt x="114300" y="160020"/>
                </a:lnTo>
                <a:lnTo>
                  <a:pt x="125730" y="171450"/>
                </a:lnTo>
                <a:lnTo>
                  <a:pt x="125730" y="182880"/>
                </a:lnTo>
                <a:lnTo>
                  <a:pt x="137160" y="194310"/>
                </a:lnTo>
                <a:lnTo>
                  <a:pt x="125730" y="194310"/>
                </a:lnTo>
                <a:lnTo>
                  <a:pt x="125730" y="205740"/>
                </a:lnTo>
                <a:lnTo>
                  <a:pt x="114300" y="205740"/>
                </a:lnTo>
                <a:lnTo>
                  <a:pt x="91440" y="205740"/>
                </a:lnTo>
                <a:lnTo>
                  <a:pt x="80010" y="194310"/>
                </a:lnTo>
                <a:lnTo>
                  <a:pt x="57150" y="194310"/>
                </a:lnTo>
                <a:lnTo>
                  <a:pt x="34290" y="182880"/>
                </a:lnTo>
                <a:lnTo>
                  <a:pt x="11430" y="171450"/>
                </a:lnTo>
                <a:lnTo>
                  <a:pt x="11430" y="160020"/>
                </a:lnTo>
                <a:lnTo>
                  <a:pt x="0" y="148590"/>
                </a:lnTo>
                <a:lnTo>
                  <a:pt x="0" y="137160"/>
                </a:lnTo>
                <a:lnTo>
                  <a:pt x="0" y="13716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16" name="Freeform 88115"/>
          <p:cNvSpPr/>
          <p:nvPr/>
        </p:nvSpPr>
        <p:spPr>
          <a:xfrm>
            <a:off x="4309110" y="3589020"/>
            <a:ext cx="45721" cy="297181"/>
          </a:xfrm>
          <a:custGeom>
            <a:avLst/>
            <a:gdLst/>
            <a:ahLst/>
            <a:cxnLst/>
            <a:rect l="0" t="0" r="0" b="0"/>
            <a:pathLst>
              <a:path w="45721" h="297181">
                <a:moveTo>
                  <a:pt x="45720" y="0"/>
                </a:moveTo>
                <a:lnTo>
                  <a:pt x="45720" y="0"/>
                </a:lnTo>
                <a:lnTo>
                  <a:pt x="45720" y="0"/>
                </a:lnTo>
                <a:lnTo>
                  <a:pt x="45720" y="0"/>
                </a:lnTo>
                <a:lnTo>
                  <a:pt x="45720" y="0"/>
                </a:lnTo>
                <a:lnTo>
                  <a:pt x="45720" y="11430"/>
                </a:lnTo>
                <a:lnTo>
                  <a:pt x="34290" y="22860"/>
                </a:lnTo>
                <a:lnTo>
                  <a:pt x="34290" y="45720"/>
                </a:lnTo>
                <a:lnTo>
                  <a:pt x="34290" y="68580"/>
                </a:lnTo>
                <a:lnTo>
                  <a:pt x="22860" y="102870"/>
                </a:lnTo>
                <a:lnTo>
                  <a:pt x="22860" y="137160"/>
                </a:lnTo>
                <a:lnTo>
                  <a:pt x="11430" y="182880"/>
                </a:lnTo>
                <a:lnTo>
                  <a:pt x="11430" y="217170"/>
                </a:lnTo>
                <a:lnTo>
                  <a:pt x="0" y="240030"/>
                </a:lnTo>
                <a:lnTo>
                  <a:pt x="0" y="262890"/>
                </a:lnTo>
                <a:lnTo>
                  <a:pt x="0" y="274320"/>
                </a:lnTo>
                <a:lnTo>
                  <a:pt x="0" y="285750"/>
                </a:lnTo>
                <a:lnTo>
                  <a:pt x="0" y="297180"/>
                </a:lnTo>
                <a:lnTo>
                  <a:pt x="0" y="297180"/>
                </a:lnTo>
                <a:lnTo>
                  <a:pt x="0" y="297180"/>
                </a:lnTo>
                <a:lnTo>
                  <a:pt x="0" y="29718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17" name="Freeform 88116"/>
          <p:cNvSpPr/>
          <p:nvPr/>
        </p:nvSpPr>
        <p:spPr>
          <a:xfrm>
            <a:off x="4229100" y="3577590"/>
            <a:ext cx="651511" cy="285751"/>
          </a:xfrm>
          <a:custGeom>
            <a:avLst/>
            <a:gdLst/>
            <a:ahLst/>
            <a:cxnLst/>
            <a:rect l="0" t="0" r="0" b="0"/>
            <a:pathLst>
              <a:path w="651511" h="285751">
                <a:moveTo>
                  <a:pt x="0" y="114300"/>
                </a:moveTo>
                <a:lnTo>
                  <a:pt x="0" y="114300"/>
                </a:lnTo>
                <a:lnTo>
                  <a:pt x="0" y="125730"/>
                </a:lnTo>
                <a:lnTo>
                  <a:pt x="0" y="125730"/>
                </a:lnTo>
                <a:lnTo>
                  <a:pt x="0" y="125730"/>
                </a:lnTo>
                <a:lnTo>
                  <a:pt x="11430" y="125730"/>
                </a:lnTo>
                <a:lnTo>
                  <a:pt x="22860" y="125730"/>
                </a:lnTo>
                <a:lnTo>
                  <a:pt x="34290" y="125730"/>
                </a:lnTo>
                <a:lnTo>
                  <a:pt x="45720" y="125730"/>
                </a:lnTo>
                <a:lnTo>
                  <a:pt x="68580" y="125730"/>
                </a:lnTo>
                <a:lnTo>
                  <a:pt x="80010" y="137160"/>
                </a:lnTo>
                <a:lnTo>
                  <a:pt x="102870" y="137160"/>
                </a:lnTo>
                <a:lnTo>
                  <a:pt x="114300" y="148590"/>
                </a:lnTo>
                <a:lnTo>
                  <a:pt x="125730" y="160020"/>
                </a:lnTo>
                <a:lnTo>
                  <a:pt x="137160" y="171450"/>
                </a:lnTo>
                <a:lnTo>
                  <a:pt x="137160" y="182880"/>
                </a:lnTo>
                <a:lnTo>
                  <a:pt x="137160" y="205740"/>
                </a:lnTo>
                <a:lnTo>
                  <a:pt x="137160" y="217170"/>
                </a:lnTo>
                <a:lnTo>
                  <a:pt x="137160" y="228600"/>
                </a:lnTo>
                <a:lnTo>
                  <a:pt x="137160" y="240030"/>
                </a:lnTo>
                <a:lnTo>
                  <a:pt x="125730" y="251460"/>
                </a:lnTo>
                <a:lnTo>
                  <a:pt x="125730" y="251460"/>
                </a:lnTo>
                <a:lnTo>
                  <a:pt x="125730" y="251460"/>
                </a:lnTo>
                <a:lnTo>
                  <a:pt x="125730" y="251460"/>
                </a:lnTo>
                <a:lnTo>
                  <a:pt x="137160" y="240030"/>
                </a:lnTo>
                <a:lnTo>
                  <a:pt x="137160" y="240030"/>
                </a:lnTo>
                <a:lnTo>
                  <a:pt x="148590" y="228600"/>
                </a:lnTo>
                <a:lnTo>
                  <a:pt x="160020" y="217170"/>
                </a:lnTo>
                <a:lnTo>
                  <a:pt x="171450" y="194310"/>
                </a:lnTo>
                <a:lnTo>
                  <a:pt x="194310" y="182880"/>
                </a:lnTo>
                <a:lnTo>
                  <a:pt x="205740" y="160020"/>
                </a:lnTo>
                <a:lnTo>
                  <a:pt x="217170" y="148590"/>
                </a:lnTo>
                <a:lnTo>
                  <a:pt x="240030" y="148590"/>
                </a:lnTo>
                <a:lnTo>
                  <a:pt x="251460" y="148590"/>
                </a:lnTo>
                <a:lnTo>
                  <a:pt x="251460" y="148590"/>
                </a:lnTo>
                <a:lnTo>
                  <a:pt x="262890" y="148590"/>
                </a:lnTo>
                <a:lnTo>
                  <a:pt x="262890" y="160020"/>
                </a:lnTo>
                <a:lnTo>
                  <a:pt x="262890" y="182880"/>
                </a:lnTo>
                <a:lnTo>
                  <a:pt x="262890" y="194310"/>
                </a:lnTo>
                <a:lnTo>
                  <a:pt x="262890" y="217170"/>
                </a:lnTo>
                <a:lnTo>
                  <a:pt x="262890" y="228600"/>
                </a:lnTo>
                <a:lnTo>
                  <a:pt x="262890" y="240030"/>
                </a:lnTo>
                <a:lnTo>
                  <a:pt x="262890" y="251460"/>
                </a:lnTo>
                <a:lnTo>
                  <a:pt x="262890" y="251460"/>
                </a:lnTo>
                <a:lnTo>
                  <a:pt x="274320" y="251460"/>
                </a:lnTo>
                <a:lnTo>
                  <a:pt x="274320" y="251460"/>
                </a:lnTo>
                <a:lnTo>
                  <a:pt x="274320" y="251460"/>
                </a:lnTo>
                <a:lnTo>
                  <a:pt x="285750" y="240030"/>
                </a:lnTo>
                <a:lnTo>
                  <a:pt x="297180" y="228600"/>
                </a:lnTo>
                <a:lnTo>
                  <a:pt x="297180" y="205740"/>
                </a:lnTo>
                <a:lnTo>
                  <a:pt x="308610" y="182880"/>
                </a:lnTo>
                <a:lnTo>
                  <a:pt x="320040" y="171450"/>
                </a:lnTo>
                <a:lnTo>
                  <a:pt x="320040" y="160020"/>
                </a:lnTo>
                <a:lnTo>
                  <a:pt x="331470" y="160020"/>
                </a:lnTo>
                <a:lnTo>
                  <a:pt x="331470" y="148590"/>
                </a:lnTo>
                <a:lnTo>
                  <a:pt x="331470" y="160020"/>
                </a:lnTo>
                <a:lnTo>
                  <a:pt x="331470" y="160020"/>
                </a:lnTo>
                <a:lnTo>
                  <a:pt x="331470" y="171450"/>
                </a:lnTo>
                <a:lnTo>
                  <a:pt x="342900" y="194310"/>
                </a:lnTo>
                <a:lnTo>
                  <a:pt x="342900" y="205740"/>
                </a:lnTo>
                <a:lnTo>
                  <a:pt x="342900" y="217170"/>
                </a:lnTo>
                <a:lnTo>
                  <a:pt x="342900" y="228600"/>
                </a:lnTo>
                <a:lnTo>
                  <a:pt x="354330" y="228600"/>
                </a:lnTo>
                <a:lnTo>
                  <a:pt x="365760" y="240030"/>
                </a:lnTo>
                <a:lnTo>
                  <a:pt x="377190" y="240030"/>
                </a:lnTo>
                <a:lnTo>
                  <a:pt x="388620" y="228600"/>
                </a:lnTo>
                <a:lnTo>
                  <a:pt x="400050" y="228600"/>
                </a:lnTo>
                <a:lnTo>
                  <a:pt x="422910" y="217170"/>
                </a:lnTo>
                <a:lnTo>
                  <a:pt x="434340" y="205740"/>
                </a:lnTo>
                <a:lnTo>
                  <a:pt x="445770" y="194310"/>
                </a:lnTo>
                <a:lnTo>
                  <a:pt x="445770" y="171450"/>
                </a:lnTo>
                <a:lnTo>
                  <a:pt x="457200" y="148590"/>
                </a:lnTo>
                <a:lnTo>
                  <a:pt x="468630" y="137160"/>
                </a:lnTo>
                <a:lnTo>
                  <a:pt x="468630" y="125730"/>
                </a:lnTo>
                <a:lnTo>
                  <a:pt x="468630" y="125730"/>
                </a:lnTo>
                <a:lnTo>
                  <a:pt x="457200" y="125730"/>
                </a:lnTo>
                <a:lnTo>
                  <a:pt x="445770" y="137160"/>
                </a:lnTo>
                <a:lnTo>
                  <a:pt x="434340" y="148590"/>
                </a:lnTo>
                <a:lnTo>
                  <a:pt x="434340" y="160020"/>
                </a:lnTo>
                <a:lnTo>
                  <a:pt x="422910" y="182880"/>
                </a:lnTo>
                <a:lnTo>
                  <a:pt x="411480" y="205740"/>
                </a:lnTo>
                <a:lnTo>
                  <a:pt x="400050" y="217170"/>
                </a:lnTo>
                <a:lnTo>
                  <a:pt x="411480" y="228600"/>
                </a:lnTo>
                <a:lnTo>
                  <a:pt x="411480" y="251460"/>
                </a:lnTo>
                <a:lnTo>
                  <a:pt x="422910" y="251460"/>
                </a:lnTo>
                <a:lnTo>
                  <a:pt x="445770" y="262890"/>
                </a:lnTo>
                <a:lnTo>
                  <a:pt x="457200" y="262890"/>
                </a:lnTo>
                <a:lnTo>
                  <a:pt x="480060" y="262890"/>
                </a:lnTo>
                <a:lnTo>
                  <a:pt x="502920" y="251460"/>
                </a:lnTo>
                <a:lnTo>
                  <a:pt x="514350" y="240030"/>
                </a:lnTo>
                <a:lnTo>
                  <a:pt x="537210" y="217170"/>
                </a:lnTo>
                <a:lnTo>
                  <a:pt x="560070" y="194310"/>
                </a:lnTo>
                <a:lnTo>
                  <a:pt x="582930" y="160020"/>
                </a:lnTo>
                <a:lnTo>
                  <a:pt x="594360" y="125730"/>
                </a:lnTo>
                <a:lnTo>
                  <a:pt x="617220" y="91440"/>
                </a:lnTo>
                <a:lnTo>
                  <a:pt x="628650" y="57150"/>
                </a:lnTo>
                <a:lnTo>
                  <a:pt x="640080" y="34290"/>
                </a:lnTo>
                <a:lnTo>
                  <a:pt x="651510" y="22860"/>
                </a:lnTo>
                <a:lnTo>
                  <a:pt x="651510" y="11430"/>
                </a:lnTo>
                <a:lnTo>
                  <a:pt x="651510" y="0"/>
                </a:lnTo>
                <a:lnTo>
                  <a:pt x="651510" y="0"/>
                </a:lnTo>
                <a:lnTo>
                  <a:pt x="651510" y="0"/>
                </a:lnTo>
                <a:lnTo>
                  <a:pt x="651510" y="0"/>
                </a:lnTo>
                <a:lnTo>
                  <a:pt x="651510" y="11430"/>
                </a:lnTo>
                <a:lnTo>
                  <a:pt x="651510" y="34290"/>
                </a:lnTo>
                <a:lnTo>
                  <a:pt x="651510" y="57150"/>
                </a:lnTo>
                <a:lnTo>
                  <a:pt x="640080" y="80010"/>
                </a:lnTo>
                <a:lnTo>
                  <a:pt x="640080" y="114300"/>
                </a:lnTo>
                <a:lnTo>
                  <a:pt x="628650" y="148590"/>
                </a:lnTo>
                <a:lnTo>
                  <a:pt x="628650" y="182880"/>
                </a:lnTo>
                <a:lnTo>
                  <a:pt x="628650" y="217170"/>
                </a:lnTo>
                <a:lnTo>
                  <a:pt x="628650" y="240030"/>
                </a:lnTo>
                <a:lnTo>
                  <a:pt x="628650" y="262890"/>
                </a:lnTo>
                <a:lnTo>
                  <a:pt x="628650" y="274320"/>
                </a:lnTo>
                <a:lnTo>
                  <a:pt x="628650" y="285750"/>
                </a:lnTo>
                <a:lnTo>
                  <a:pt x="628650" y="285750"/>
                </a:lnTo>
                <a:lnTo>
                  <a:pt x="628650" y="28575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18" name="Freeform 88117"/>
          <p:cNvSpPr/>
          <p:nvPr/>
        </p:nvSpPr>
        <p:spPr>
          <a:xfrm>
            <a:off x="4789170" y="3680460"/>
            <a:ext cx="720091" cy="262891"/>
          </a:xfrm>
          <a:custGeom>
            <a:avLst/>
            <a:gdLst/>
            <a:ahLst/>
            <a:cxnLst/>
            <a:rect l="0" t="0" r="0" b="0"/>
            <a:pathLst>
              <a:path w="720091" h="262891">
                <a:moveTo>
                  <a:pt x="0" y="11430"/>
                </a:moveTo>
                <a:lnTo>
                  <a:pt x="0" y="11430"/>
                </a:lnTo>
                <a:lnTo>
                  <a:pt x="0" y="11430"/>
                </a:lnTo>
                <a:lnTo>
                  <a:pt x="0" y="11430"/>
                </a:lnTo>
                <a:lnTo>
                  <a:pt x="0" y="11430"/>
                </a:lnTo>
                <a:lnTo>
                  <a:pt x="11430" y="0"/>
                </a:lnTo>
                <a:lnTo>
                  <a:pt x="22860" y="0"/>
                </a:lnTo>
                <a:lnTo>
                  <a:pt x="45720" y="0"/>
                </a:lnTo>
                <a:lnTo>
                  <a:pt x="68580" y="0"/>
                </a:lnTo>
                <a:lnTo>
                  <a:pt x="91440" y="0"/>
                </a:lnTo>
                <a:lnTo>
                  <a:pt x="125730" y="0"/>
                </a:lnTo>
                <a:lnTo>
                  <a:pt x="148590" y="0"/>
                </a:lnTo>
                <a:lnTo>
                  <a:pt x="160020" y="0"/>
                </a:lnTo>
                <a:lnTo>
                  <a:pt x="171450" y="11430"/>
                </a:lnTo>
                <a:lnTo>
                  <a:pt x="182880" y="22860"/>
                </a:lnTo>
                <a:lnTo>
                  <a:pt x="194310" y="34290"/>
                </a:lnTo>
                <a:lnTo>
                  <a:pt x="194310" y="45720"/>
                </a:lnTo>
                <a:lnTo>
                  <a:pt x="182880" y="68580"/>
                </a:lnTo>
                <a:lnTo>
                  <a:pt x="171450" y="91440"/>
                </a:lnTo>
                <a:lnTo>
                  <a:pt x="171450" y="102870"/>
                </a:lnTo>
                <a:lnTo>
                  <a:pt x="160020" y="125730"/>
                </a:lnTo>
                <a:lnTo>
                  <a:pt x="160020" y="137160"/>
                </a:lnTo>
                <a:lnTo>
                  <a:pt x="160020" y="148590"/>
                </a:lnTo>
                <a:lnTo>
                  <a:pt x="160020" y="148590"/>
                </a:lnTo>
                <a:lnTo>
                  <a:pt x="171450" y="160020"/>
                </a:lnTo>
                <a:lnTo>
                  <a:pt x="182880" y="148590"/>
                </a:lnTo>
                <a:lnTo>
                  <a:pt x="194310" y="148590"/>
                </a:lnTo>
                <a:lnTo>
                  <a:pt x="205740" y="137160"/>
                </a:lnTo>
                <a:lnTo>
                  <a:pt x="228600" y="125730"/>
                </a:lnTo>
                <a:lnTo>
                  <a:pt x="240030" y="102870"/>
                </a:lnTo>
                <a:lnTo>
                  <a:pt x="251460" y="91440"/>
                </a:lnTo>
                <a:lnTo>
                  <a:pt x="274320" y="80010"/>
                </a:lnTo>
                <a:lnTo>
                  <a:pt x="285750" y="68580"/>
                </a:lnTo>
                <a:lnTo>
                  <a:pt x="297180" y="68580"/>
                </a:lnTo>
                <a:lnTo>
                  <a:pt x="297180" y="57150"/>
                </a:lnTo>
                <a:lnTo>
                  <a:pt x="297180" y="68580"/>
                </a:lnTo>
                <a:lnTo>
                  <a:pt x="297180" y="80010"/>
                </a:lnTo>
                <a:lnTo>
                  <a:pt x="297180" y="91440"/>
                </a:lnTo>
                <a:lnTo>
                  <a:pt x="297180" y="114300"/>
                </a:lnTo>
                <a:lnTo>
                  <a:pt x="285750" y="125730"/>
                </a:lnTo>
                <a:lnTo>
                  <a:pt x="285750" y="137160"/>
                </a:lnTo>
                <a:lnTo>
                  <a:pt x="285750" y="160020"/>
                </a:lnTo>
                <a:lnTo>
                  <a:pt x="297180" y="171450"/>
                </a:lnTo>
                <a:lnTo>
                  <a:pt x="297180" y="171450"/>
                </a:lnTo>
                <a:lnTo>
                  <a:pt x="308610" y="182880"/>
                </a:lnTo>
                <a:lnTo>
                  <a:pt x="320040" y="171450"/>
                </a:lnTo>
                <a:lnTo>
                  <a:pt x="342900" y="171450"/>
                </a:lnTo>
                <a:lnTo>
                  <a:pt x="354330" y="160020"/>
                </a:lnTo>
                <a:lnTo>
                  <a:pt x="377190" y="148590"/>
                </a:lnTo>
                <a:lnTo>
                  <a:pt x="388620" y="125730"/>
                </a:lnTo>
                <a:lnTo>
                  <a:pt x="411480" y="114300"/>
                </a:lnTo>
                <a:lnTo>
                  <a:pt x="422910" y="91440"/>
                </a:lnTo>
                <a:lnTo>
                  <a:pt x="445770" y="80010"/>
                </a:lnTo>
                <a:lnTo>
                  <a:pt x="445770" y="68580"/>
                </a:lnTo>
                <a:lnTo>
                  <a:pt x="457200" y="57150"/>
                </a:lnTo>
                <a:lnTo>
                  <a:pt x="457200" y="68580"/>
                </a:lnTo>
                <a:lnTo>
                  <a:pt x="445770" y="80010"/>
                </a:lnTo>
                <a:lnTo>
                  <a:pt x="445770" y="91440"/>
                </a:lnTo>
                <a:lnTo>
                  <a:pt x="445770" y="114300"/>
                </a:lnTo>
                <a:lnTo>
                  <a:pt x="434340" y="125730"/>
                </a:lnTo>
                <a:lnTo>
                  <a:pt x="422910" y="148590"/>
                </a:lnTo>
                <a:lnTo>
                  <a:pt x="422910" y="160020"/>
                </a:lnTo>
                <a:lnTo>
                  <a:pt x="422910" y="160020"/>
                </a:lnTo>
                <a:lnTo>
                  <a:pt x="422910" y="160020"/>
                </a:lnTo>
                <a:lnTo>
                  <a:pt x="422910" y="160020"/>
                </a:lnTo>
                <a:lnTo>
                  <a:pt x="422910" y="160020"/>
                </a:lnTo>
                <a:lnTo>
                  <a:pt x="422910" y="160020"/>
                </a:lnTo>
                <a:lnTo>
                  <a:pt x="422910" y="148590"/>
                </a:lnTo>
                <a:lnTo>
                  <a:pt x="422910" y="137160"/>
                </a:lnTo>
                <a:lnTo>
                  <a:pt x="422910" y="114300"/>
                </a:lnTo>
                <a:lnTo>
                  <a:pt x="434340" y="102870"/>
                </a:lnTo>
                <a:lnTo>
                  <a:pt x="434340" y="91440"/>
                </a:lnTo>
                <a:lnTo>
                  <a:pt x="445770" y="91440"/>
                </a:lnTo>
                <a:lnTo>
                  <a:pt x="445770" y="91440"/>
                </a:lnTo>
                <a:lnTo>
                  <a:pt x="445770" y="91440"/>
                </a:lnTo>
                <a:lnTo>
                  <a:pt x="445770" y="91440"/>
                </a:lnTo>
                <a:lnTo>
                  <a:pt x="457200" y="102870"/>
                </a:lnTo>
                <a:lnTo>
                  <a:pt x="468630" y="114300"/>
                </a:lnTo>
                <a:lnTo>
                  <a:pt x="480060" y="125730"/>
                </a:lnTo>
                <a:lnTo>
                  <a:pt x="502920" y="137160"/>
                </a:lnTo>
                <a:lnTo>
                  <a:pt x="514350" y="137160"/>
                </a:lnTo>
                <a:lnTo>
                  <a:pt x="548640" y="137160"/>
                </a:lnTo>
                <a:lnTo>
                  <a:pt x="560070" y="148590"/>
                </a:lnTo>
                <a:lnTo>
                  <a:pt x="582930" y="137160"/>
                </a:lnTo>
                <a:lnTo>
                  <a:pt x="605790" y="137160"/>
                </a:lnTo>
                <a:lnTo>
                  <a:pt x="628650" y="125730"/>
                </a:lnTo>
                <a:lnTo>
                  <a:pt x="651510" y="114300"/>
                </a:lnTo>
                <a:lnTo>
                  <a:pt x="662940" y="91440"/>
                </a:lnTo>
                <a:lnTo>
                  <a:pt x="674370" y="80010"/>
                </a:lnTo>
                <a:lnTo>
                  <a:pt x="674370" y="57150"/>
                </a:lnTo>
                <a:lnTo>
                  <a:pt x="674370" y="45720"/>
                </a:lnTo>
                <a:lnTo>
                  <a:pt x="674370" y="34290"/>
                </a:lnTo>
                <a:lnTo>
                  <a:pt x="662940" y="22860"/>
                </a:lnTo>
                <a:lnTo>
                  <a:pt x="640080" y="22860"/>
                </a:lnTo>
                <a:lnTo>
                  <a:pt x="628650" y="34290"/>
                </a:lnTo>
                <a:lnTo>
                  <a:pt x="605790" y="34290"/>
                </a:lnTo>
                <a:lnTo>
                  <a:pt x="594360" y="45720"/>
                </a:lnTo>
                <a:lnTo>
                  <a:pt x="571500" y="68580"/>
                </a:lnTo>
                <a:lnTo>
                  <a:pt x="571500" y="91440"/>
                </a:lnTo>
                <a:lnTo>
                  <a:pt x="571500" y="114300"/>
                </a:lnTo>
                <a:lnTo>
                  <a:pt x="571500" y="137160"/>
                </a:lnTo>
                <a:lnTo>
                  <a:pt x="594360" y="160020"/>
                </a:lnTo>
                <a:lnTo>
                  <a:pt x="605790" y="194310"/>
                </a:lnTo>
                <a:lnTo>
                  <a:pt x="640080" y="217170"/>
                </a:lnTo>
                <a:lnTo>
                  <a:pt x="662940" y="228600"/>
                </a:lnTo>
                <a:lnTo>
                  <a:pt x="685800" y="251460"/>
                </a:lnTo>
                <a:lnTo>
                  <a:pt x="708660" y="251460"/>
                </a:lnTo>
                <a:lnTo>
                  <a:pt x="720090" y="262890"/>
                </a:lnTo>
                <a:lnTo>
                  <a:pt x="720090" y="26289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19" name="Freeform 88118"/>
          <p:cNvSpPr/>
          <p:nvPr/>
        </p:nvSpPr>
        <p:spPr>
          <a:xfrm>
            <a:off x="2708910" y="4069080"/>
            <a:ext cx="251461" cy="537211"/>
          </a:xfrm>
          <a:custGeom>
            <a:avLst/>
            <a:gdLst/>
            <a:ahLst/>
            <a:cxnLst/>
            <a:rect l="0" t="0" r="0" b="0"/>
            <a:pathLst>
              <a:path w="251461" h="537211">
                <a:moveTo>
                  <a:pt x="102870" y="22860"/>
                </a:moveTo>
                <a:lnTo>
                  <a:pt x="91440" y="22860"/>
                </a:lnTo>
                <a:lnTo>
                  <a:pt x="80010" y="22860"/>
                </a:lnTo>
                <a:lnTo>
                  <a:pt x="80010" y="22860"/>
                </a:lnTo>
                <a:lnTo>
                  <a:pt x="68580" y="22860"/>
                </a:lnTo>
                <a:lnTo>
                  <a:pt x="57150" y="22860"/>
                </a:lnTo>
                <a:lnTo>
                  <a:pt x="45720" y="22860"/>
                </a:lnTo>
                <a:lnTo>
                  <a:pt x="45720" y="22860"/>
                </a:lnTo>
                <a:lnTo>
                  <a:pt x="34290" y="34290"/>
                </a:lnTo>
                <a:lnTo>
                  <a:pt x="34290" y="34290"/>
                </a:lnTo>
                <a:lnTo>
                  <a:pt x="34290" y="45720"/>
                </a:lnTo>
                <a:lnTo>
                  <a:pt x="22860" y="68580"/>
                </a:lnTo>
                <a:lnTo>
                  <a:pt x="34290" y="80010"/>
                </a:lnTo>
                <a:lnTo>
                  <a:pt x="34290" y="114300"/>
                </a:lnTo>
                <a:lnTo>
                  <a:pt x="22860" y="137160"/>
                </a:lnTo>
                <a:lnTo>
                  <a:pt x="22860" y="171450"/>
                </a:lnTo>
                <a:lnTo>
                  <a:pt x="22860" y="217170"/>
                </a:lnTo>
                <a:lnTo>
                  <a:pt x="22860" y="262890"/>
                </a:lnTo>
                <a:lnTo>
                  <a:pt x="11430" y="297180"/>
                </a:lnTo>
                <a:lnTo>
                  <a:pt x="11430" y="342900"/>
                </a:lnTo>
                <a:lnTo>
                  <a:pt x="11430" y="388620"/>
                </a:lnTo>
                <a:lnTo>
                  <a:pt x="11430" y="422910"/>
                </a:lnTo>
                <a:lnTo>
                  <a:pt x="11430" y="457200"/>
                </a:lnTo>
                <a:lnTo>
                  <a:pt x="11430" y="480060"/>
                </a:lnTo>
                <a:lnTo>
                  <a:pt x="0" y="502920"/>
                </a:lnTo>
                <a:lnTo>
                  <a:pt x="0" y="525780"/>
                </a:lnTo>
                <a:lnTo>
                  <a:pt x="0" y="537210"/>
                </a:lnTo>
                <a:lnTo>
                  <a:pt x="0" y="537210"/>
                </a:lnTo>
                <a:lnTo>
                  <a:pt x="0" y="537210"/>
                </a:lnTo>
                <a:lnTo>
                  <a:pt x="0" y="537210"/>
                </a:lnTo>
                <a:lnTo>
                  <a:pt x="0" y="525780"/>
                </a:lnTo>
                <a:lnTo>
                  <a:pt x="0" y="514350"/>
                </a:lnTo>
                <a:lnTo>
                  <a:pt x="0" y="491490"/>
                </a:lnTo>
                <a:lnTo>
                  <a:pt x="0" y="457200"/>
                </a:lnTo>
                <a:lnTo>
                  <a:pt x="0" y="422910"/>
                </a:lnTo>
                <a:lnTo>
                  <a:pt x="0" y="377190"/>
                </a:lnTo>
                <a:lnTo>
                  <a:pt x="11430" y="342900"/>
                </a:lnTo>
                <a:lnTo>
                  <a:pt x="11430" y="297180"/>
                </a:lnTo>
                <a:lnTo>
                  <a:pt x="22860" y="251460"/>
                </a:lnTo>
                <a:lnTo>
                  <a:pt x="34290" y="205740"/>
                </a:lnTo>
                <a:lnTo>
                  <a:pt x="45720" y="160020"/>
                </a:lnTo>
                <a:lnTo>
                  <a:pt x="57150" y="125730"/>
                </a:lnTo>
                <a:lnTo>
                  <a:pt x="80010" y="91440"/>
                </a:lnTo>
                <a:lnTo>
                  <a:pt x="91440" y="57150"/>
                </a:lnTo>
                <a:lnTo>
                  <a:pt x="102870" y="34290"/>
                </a:lnTo>
                <a:lnTo>
                  <a:pt x="114300" y="22860"/>
                </a:lnTo>
                <a:lnTo>
                  <a:pt x="137160" y="11430"/>
                </a:lnTo>
                <a:lnTo>
                  <a:pt x="148590" y="0"/>
                </a:lnTo>
                <a:lnTo>
                  <a:pt x="160020" y="0"/>
                </a:lnTo>
                <a:lnTo>
                  <a:pt x="171450" y="0"/>
                </a:lnTo>
                <a:lnTo>
                  <a:pt x="182880" y="0"/>
                </a:lnTo>
                <a:lnTo>
                  <a:pt x="205740" y="0"/>
                </a:lnTo>
                <a:lnTo>
                  <a:pt x="217170" y="11430"/>
                </a:lnTo>
                <a:lnTo>
                  <a:pt x="217170" y="11430"/>
                </a:lnTo>
                <a:lnTo>
                  <a:pt x="228600" y="22860"/>
                </a:lnTo>
                <a:lnTo>
                  <a:pt x="240030" y="22860"/>
                </a:lnTo>
                <a:lnTo>
                  <a:pt x="251460" y="22860"/>
                </a:lnTo>
                <a:lnTo>
                  <a:pt x="251460" y="22860"/>
                </a:lnTo>
                <a:lnTo>
                  <a:pt x="251460" y="22860"/>
                </a:lnTo>
                <a:lnTo>
                  <a:pt x="251460" y="34290"/>
                </a:lnTo>
                <a:lnTo>
                  <a:pt x="251460" y="34290"/>
                </a:lnTo>
                <a:lnTo>
                  <a:pt x="240030" y="45720"/>
                </a:lnTo>
                <a:lnTo>
                  <a:pt x="228600" y="57150"/>
                </a:lnTo>
                <a:lnTo>
                  <a:pt x="217170" y="68580"/>
                </a:lnTo>
                <a:lnTo>
                  <a:pt x="194310" y="68580"/>
                </a:lnTo>
                <a:lnTo>
                  <a:pt x="171450" y="91440"/>
                </a:lnTo>
                <a:lnTo>
                  <a:pt x="148590" y="102870"/>
                </a:lnTo>
                <a:lnTo>
                  <a:pt x="137160" y="114300"/>
                </a:lnTo>
                <a:lnTo>
                  <a:pt x="102870" y="125730"/>
                </a:lnTo>
                <a:lnTo>
                  <a:pt x="91440" y="137160"/>
                </a:lnTo>
                <a:lnTo>
                  <a:pt x="68580" y="148590"/>
                </a:lnTo>
                <a:lnTo>
                  <a:pt x="57150" y="148590"/>
                </a:lnTo>
                <a:lnTo>
                  <a:pt x="45720" y="148590"/>
                </a:lnTo>
                <a:lnTo>
                  <a:pt x="34290" y="148590"/>
                </a:lnTo>
                <a:lnTo>
                  <a:pt x="22860" y="160020"/>
                </a:lnTo>
                <a:lnTo>
                  <a:pt x="22860" y="160020"/>
                </a:lnTo>
                <a:lnTo>
                  <a:pt x="22860" y="160020"/>
                </a:lnTo>
                <a:lnTo>
                  <a:pt x="22860" y="16002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20" name="Freeform 88119"/>
          <p:cNvSpPr/>
          <p:nvPr/>
        </p:nvSpPr>
        <p:spPr>
          <a:xfrm>
            <a:off x="3063240" y="4091940"/>
            <a:ext cx="285751" cy="457201"/>
          </a:xfrm>
          <a:custGeom>
            <a:avLst/>
            <a:gdLst/>
            <a:ahLst/>
            <a:cxnLst/>
            <a:rect l="0" t="0" r="0" b="0"/>
            <a:pathLst>
              <a:path w="285751" h="457201">
                <a:moveTo>
                  <a:pt x="45720" y="0"/>
                </a:moveTo>
                <a:lnTo>
                  <a:pt x="45720" y="0"/>
                </a:lnTo>
                <a:lnTo>
                  <a:pt x="34290" y="0"/>
                </a:lnTo>
                <a:lnTo>
                  <a:pt x="22860" y="0"/>
                </a:lnTo>
                <a:lnTo>
                  <a:pt x="22860" y="0"/>
                </a:lnTo>
                <a:lnTo>
                  <a:pt x="11430" y="0"/>
                </a:lnTo>
                <a:lnTo>
                  <a:pt x="11430" y="0"/>
                </a:lnTo>
                <a:lnTo>
                  <a:pt x="11430" y="0"/>
                </a:lnTo>
                <a:lnTo>
                  <a:pt x="0" y="0"/>
                </a:lnTo>
                <a:lnTo>
                  <a:pt x="0" y="11430"/>
                </a:lnTo>
                <a:lnTo>
                  <a:pt x="0" y="11430"/>
                </a:lnTo>
                <a:lnTo>
                  <a:pt x="0" y="34290"/>
                </a:lnTo>
                <a:lnTo>
                  <a:pt x="0" y="45720"/>
                </a:lnTo>
                <a:lnTo>
                  <a:pt x="0" y="68580"/>
                </a:lnTo>
                <a:lnTo>
                  <a:pt x="11430" y="91440"/>
                </a:lnTo>
                <a:lnTo>
                  <a:pt x="11430" y="125730"/>
                </a:lnTo>
                <a:lnTo>
                  <a:pt x="11430" y="171450"/>
                </a:lnTo>
                <a:lnTo>
                  <a:pt x="11430" y="205740"/>
                </a:lnTo>
                <a:lnTo>
                  <a:pt x="11430" y="251460"/>
                </a:lnTo>
                <a:lnTo>
                  <a:pt x="11430" y="297180"/>
                </a:lnTo>
                <a:lnTo>
                  <a:pt x="22860" y="331470"/>
                </a:lnTo>
                <a:lnTo>
                  <a:pt x="22860" y="365760"/>
                </a:lnTo>
                <a:lnTo>
                  <a:pt x="11430" y="400050"/>
                </a:lnTo>
                <a:lnTo>
                  <a:pt x="11430" y="411480"/>
                </a:lnTo>
                <a:lnTo>
                  <a:pt x="11430" y="434340"/>
                </a:lnTo>
                <a:lnTo>
                  <a:pt x="22860" y="445770"/>
                </a:lnTo>
                <a:lnTo>
                  <a:pt x="22860" y="457200"/>
                </a:lnTo>
                <a:lnTo>
                  <a:pt x="22860" y="457200"/>
                </a:lnTo>
                <a:lnTo>
                  <a:pt x="34290" y="457200"/>
                </a:lnTo>
                <a:lnTo>
                  <a:pt x="34290" y="457200"/>
                </a:lnTo>
                <a:lnTo>
                  <a:pt x="45720" y="445770"/>
                </a:lnTo>
                <a:lnTo>
                  <a:pt x="57150" y="445770"/>
                </a:lnTo>
                <a:lnTo>
                  <a:pt x="68580" y="445770"/>
                </a:lnTo>
                <a:lnTo>
                  <a:pt x="91440" y="434340"/>
                </a:lnTo>
                <a:lnTo>
                  <a:pt x="102870" y="422910"/>
                </a:lnTo>
                <a:lnTo>
                  <a:pt x="114300" y="422910"/>
                </a:lnTo>
                <a:lnTo>
                  <a:pt x="137160" y="411480"/>
                </a:lnTo>
                <a:lnTo>
                  <a:pt x="160020" y="411480"/>
                </a:lnTo>
                <a:lnTo>
                  <a:pt x="171450" y="411480"/>
                </a:lnTo>
                <a:lnTo>
                  <a:pt x="194310" y="411480"/>
                </a:lnTo>
                <a:lnTo>
                  <a:pt x="217170" y="411480"/>
                </a:lnTo>
                <a:lnTo>
                  <a:pt x="228600" y="422910"/>
                </a:lnTo>
                <a:lnTo>
                  <a:pt x="251460" y="422910"/>
                </a:lnTo>
                <a:lnTo>
                  <a:pt x="262890" y="422910"/>
                </a:lnTo>
                <a:lnTo>
                  <a:pt x="274320" y="422910"/>
                </a:lnTo>
                <a:lnTo>
                  <a:pt x="285750" y="422910"/>
                </a:lnTo>
                <a:lnTo>
                  <a:pt x="285750" y="42291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21" name="Freeform 88120"/>
          <p:cNvSpPr/>
          <p:nvPr/>
        </p:nvSpPr>
        <p:spPr>
          <a:xfrm>
            <a:off x="3086100" y="4069080"/>
            <a:ext cx="148591" cy="22861"/>
          </a:xfrm>
          <a:custGeom>
            <a:avLst/>
            <a:gdLst/>
            <a:ahLst/>
            <a:cxnLst/>
            <a:rect l="0" t="0" r="0" b="0"/>
            <a:pathLst>
              <a:path w="148591" h="22861">
                <a:moveTo>
                  <a:pt x="11430" y="11430"/>
                </a:moveTo>
                <a:lnTo>
                  <a:pt x="11430" y="0"/>
                </a:lnTo>
                <a:lnTo>
                  <a:pt x="0" y="11430"/>
                </a:lnTo>
                <a:lnTo>
                  <a:pt x="0" y="11430"/>
                </a:lnTo>
                <a:lnTo>
                  <a:pt x="0" y="11430"/>
                </a:lnTo>
                <a:lnTo>
                  <a:pt x="0" y="11430"/>
                </a:lnTo>
                <a:lnTo>
                  <a:pt x="0" y="22860"/>
                </a:lnTo>
                <a:lnTo>
                  <a:pt x="11430" y="22860"/>
                </a:lnTo>
                <a:lnTo>
                  <a:pt x="22860" y="22860"/>
                </a:lnTo>
                <a:lnTo>
                  <a:pt x="22860" y="22860"/>
                </a:lnTo>
                <a:lnTo>
                  <a:pt x="34290" y="11430"/>
                </a:lnTo>
                <a:lnTo>
                  <a:pt x="57150" y="11430"/>
                </a:lnTo>
                <a:lnTo>
                  <a:pt x="68580" y="0"/>
                </a:lnTo>
                <a:lnTo>
                  <a:pt x="91440" y="0"/>
                </a:lnTo>
                <a:lnTo>
                  <a:pt x="102870" y="0"/>
                </a:lnTo>
                <a:lnTo>
                  <a:pt x="125730" y="0"/>
                </a:lnTo>
                <a:lnTo>
                  <a:pt x="137160" y="0"/>
                </a:lnTo>
                <a:lnTo>
                  <a:pt x="148590" y="0"/>
                </a:lnTo>
                <a:lnTo>
                  <a:pt x="148590" y="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22" name="Freeform 88121"/>
          <p:cNvSpPr/>
          <p:nvPr/>
        </p:nvSpPr>
        <p:spPr>
          <a:xfrm>
            <a:off x="3120390" y="4240530"/>
            <a:ext cx="148591" cy="34291"/>
          </a:xfrm>
          <a:custGeom>
            <a:avLst/>
            <a:gdLst/>
            <a:ahLst/>
            <a:cxnLst/>
            <a:rect l="0" t="0" r="0" b="0"/>
            <a:pathLst>
              <a:path w="148591" h="34291">
                <a:moveTo>
                  <a:pt x="0" y="0"/>
                </a:moveTo>
                <a:lnTo>
                  <a:pt x="0" y="0"/>
                </a:lnTo>
                <a:lnTo>
                  <a:pt x="0" y="0"/>
                </a:lnTo>
                <a:lnTo>
                  <a:pt x="0" y="0"/>
                </a:lnTo>
                <a:lnTo>
                  <a:pt x="0" y="0"/>
                </a:lnTo>
                <a:lnTo>
                  <a:pt x="11430" y="0"/>
                </a:lnTo>
                <a:lnTo>
                  <a:pt x="22860" y="11430"/>
                </a:lnTo>
                <a:lnTo>
                  <a:pt x="34290" y="11430"/>
                </a:lnTo>
                <a:lnTo>
                  <a:pt x="57150" y="11430"/>
                </a:lnTo>
                <a:lnTo>
                  <a:pt x="80010" y="22860"/>
                </a:lnTo>
                <a:lnTo>
                  <a:pt x="91440" y="22860"/>
                </a:lnTo>
                <a:lnTo>
                  <a:pt x="114300" y="22860"/>
                </a:lnTo>
                <a:lnTo>
                  <a:pt x="137160" y="34290"/>
                </a:lnTo>
                <a:lnTo>
                  <a:pt x="148590" y="34290"/>
                </a:lnTo>
                <a:lnTo>
                  <a:pt x="148590" y="3429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23" name="Freeform 88122"/>
          <p:cNvSpPr/>
          <p:nvPr/>
        </p:nvSpPr>
        <p:spPr>
          <a:xfrm>
            <a:off x="3497580" y="4091940"/>
            <a:ext cx="308611" cy="480061"/>
          </a:xfrm>
          <a:custGeom>
            <a:avLst/>
            <a:gdLst/>
            <a:ahLst/>
            <a:cxnLst/>
            <a:rect l="0" t="0" r="0" b="0"/>
            <a:pathLst>
              <a:path w="308611" h="480061">
                <a:moveTo>
                  <a:pt x="34290" y="34290"/>
                </a:moveTo>
                <a:lnTo>
                  <a:pt x="22860" y="22860"/>
                </a:lnTo>
                <a:lnTo>
                  <a:pt x="22860" y="22860"/>
                </a:lnTo>
                <a:lnTo>
                  <a:pt x="11430" y="11430"/>
                </a:lnTo>
                <a:lnTo>
                  <a:pt x="11430" y="11430"/>
                </a:lnTo>
                <a:lnTo>
                  <a:pt x="11430" y="11430"/>
                </a:lnTo>
                <a:lnTo>
                  <a:pt x="11430" y="0"/>
                </a:lnTo>
                <a:lnTo>
                  <a:pt x="0" y="0"/>
                </a:lnTo>
                <a:lnTo>
                  <a:pt x="0" y="0"/>
                </a:lnTo>
                <a:lnTo>
                  <a:pt x="0" y="11430"/>
                </a:lnTo>
                <a:lnTo>
                  <a:pt x="11430" y="11430"/>
                </a:lnTo>
                <a:lnTo>
                  <a:pt x="11430" y="34290"/>
                </a:lnTo>
                <a:lnTo>
                  <a:pt x="11430" y="45720"/>
                </a:lnTo>
                <a:lnTo>
                  <a:pt x="11430" y="68580"/>
                </a:lnTo>
                <a:lnTo>
                  <a:pt x="22860" y="102870"/>
                </a:lnTo>
                <a:lnTo>
                  <a:pt x="22860" y="137160"/>
                </a:lnTo>
                <a:lnTo>
                  <a:pt x="22860" y="171450"/>
                </a:lnTo>
                <a:lnTo>
                  <a:pt x="22860" y="205740"/>
                </a:lnTo>
                <a:lnTo>
                  <a:pt x="22860" y="251460"/>
                </a:lnTo>
                <a:lnTo>
                  <a:pt x="22860" y="285750"/>
                </a:lnTo>
                <a:lnTo>
                  <a:pt x="22860" y="320040"/>
                </a:lnTo>
                <a:lnTo>
                  <a:pt x="22860" y="354330"/>
                </a:lnTo>
                <a:lnTo>
                  <a:pt x="22860" y="377190"/>
                </a:lnTo>
                <a:lnTo>
                  <a:pt x="22860" y="411480"/>
                </a:lnTo>
                <a:lnTo>
                  <a:pt x="34290" y="434340"/>
                </a:lnTo>
                <a:lnTo>
                  <a:pt x="34290" y="445770"/>
                </a:lnTo>
                <a:lnTo>
                  <a:pt x="34290" y="457200"/>
                </a:lnTo>
                <a:lnTo>
                  <a:pt x="34290" y="468630"/>
                </a:lnTo>
                <a:lnTo>
                  <a:pt x="45720" y="480060"/>
                </a:lnTo>
                <a:lnTo>
                  <a:pt x="45720" y="480060"/>
                </a:lnTo>
                <a:lnTo>
                  <a:pt x="45720" y="480060"/>
                </a:lnTo>
                <a:lnTo>
                  <a:pt x="57150" y="480060"/>
                </a:lnTo>
                <a:lnTo>
                  <a:pt x="57150" y="480060"/>
                </a:lnTo>
                <a:lnTo>
                  <a:pt x="68580" y="468630"/>
                </a:lnTo>
                <a:lnTo>
                  <a:pt x="80010" y="468630"/>
                </a:lnTo>
                <a:lnTo>
                  <a:pt x="91440" y="457200"/>
                </a:lnTo>
                <a:lnTo>
                  <a:pt x="102870" y="457200"/>
                </a:lnTo>
                <a:lnTo>
                  <a:pt x="125730" y="457200"/>
                </a:lnTo>
                <a:lnTo>
                  <a:pt x="137160" y="457200"/>
                </a:lnTo>
                <a:lnTo>
                  <a:pt x="160020" y="457200"/>
                </a:lnTo>
                <a:lnTo>
                  <a:pt x="171450" y="457200"/>
                </a:lnTo>
                <a:lnTo>
                  <a:pt x="194310" y="457200"/>
                </a:lnTo>
                <a:lnTo>
                  <a:pt x="217170" y="457200"/>
                </a:lnTo>
                <a:lnTo>
                  <a:pt x="240030" y="457200"/>
                </a:lnTo>
                <a:lnTo>
                  <a:pt x="251460" y="457200"/>
                </a:lnTo>
                <a:lnTo>
                  <a:pt x="274320" y="457200"/>
                </a:lnTo>
                <a:lnTo>
                  <a:pt x="297180" y="457200"/>
                </a:lnTo>
                <a:lnTo>
                  <a:pt x="308610" y="457200"/>
                </a:lnTo>
                <a:lnTo>
                  <a:pt x="308610" y="457200"/>
                </a:lnTo>
                <a:lnTo>
                  <a:pt x="308610" y="45720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24" name="Freeform 88123"/>
          <p:cNvSpPr/>
          <p:nvPr/>
        </p:nvSpPr>
        <p:spPr>
          <a:xfrm>
            <a:off x="3509010" y="4069080"/>
            <a:ext cx="205741" cy="22861"/>
          </a:xfrm>
          <a:custGeom>
            <a:avLst/>
            <a:gdLst/>
            <a:ahLst/>
            <a:cxnLst/>
            <a:rect l="0" t="0" r="0" b="0"/>
            <a:pathLst>
              <a:path w="205741" h="22861">
                <a:moveTo>
                  <a:pt x="11430" y="22860"/>
                </a:moveTo>
                <a:lnTo>
                  <a:pt x="0" y="22860"/>
                </a:lnTo>
                <a:lnTo>
                  <a:pt x="0" y="22860"/>
                </a:lnTo>
                <a:lnTo>
                  <a:pt x="0" y="22860"/>
                </a:lnTo>
                <a:lnTo>
                  <a:pt x="0" y="22860"/>
                </a:lnTo>
                <a:lnTo>
                  <a:pt x="0" y="22860"/>
                </a:lnTo>
                <a:lnTo>
                  <a:pt x="0" y="22860"/>
                </a:lnTo>
                <a:lnTo>
                  <a:pt x="0" y="22860"/>
                </a:lnTo>
                <a:lnTo>
                  <a:pt x="11430" y="22860"/>
                </a:lnTo>
                <a:lnTo>
                  <a:pt x="11430" y="22860"/>
                </a:lnTo>
                <a:lnTo>
                  <a:pt x="22860" y="22860"/>
                </a:lnTo>
                <a:lnTo>
                  <a:pt x="34290" y="22860"/>
                </a:lnTo>
                <a:lnTo>
                  <a:pt x="57150" y="22860"/>
                </a:lnTo>
                <a:lnTo>
                  <a:pt x="68580" y="11430"/>
                </a:lnTo>
                <a:lnTo>
                  <a:pt x="91440" y="11430"/>
                </a:lnTo>
                <a:lnTo>
                  <a:pt x="114300" y="0"/>
                </a:lnTo>
                <a:lnTo>
                  <a:pt x="148590" y="0"/>
                </a:lnTo>
                <a:lnTo>
                  <a:pt x="171450" y="0"/>
                </a:lnTo>
                <a:lnTo>
                  <a:pt x="194310" y="0"/>
                </a:lnTo>
                <a:lnTo>
                  <a:pt x="205740" y="0"/>
                </a:lnTo>
                <a:lnTo>
                  <a:pt x="205740" y="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25" name="Freeform 88124"/>
          <p:cNvSpPr/>
          <p:nvPr/>
        </p:nvSpPr>
        <p:spPr>
          <a:xfrm>
            <a:off x="3577590" y="4251960"/>
            <a:ext cx="91441" cy="34291"/>
          </a:xfrm>
          <a:custGeom>
            <a:avLst/>
            <a:gdLst/>
            <a:ahLst/>
            <a:cxnLst/>
            <a:rect l="0" t="0" r="0" b="0"/>
            <a:pathLst>
              <a:path w="91441" h="34291">
                <a:moveTo>
                  <a:pt x="0" y="0"/>
                </a:moveTo>
                <a:lnTo>
                  <a:pt x="0" y="0"/>
                </a:lnTo>
                <a:lnTo>
                  <a:pt x="0" y="0"/>
                </a:lnTo>
                <a:lnTo>
                  <a:pt x="0" y="0"/>
                </a:lnTo>
                <a:lnTo>
                  <a:pt x="0" y="0"/>
                </a:lnTo>
                <a:lnTo>
                  <a:pt x="0" y="11430"/>
                </a:lnTo>
                <a:lnTo>
                  <a:pt x="11430" y="11430"/>
                </a:lnTo>
                <a:lnTo>
                  <a:pt x="22860" y="11430"/>
                </a:lnTo>
                <a:lnTo>
                  <a:pt x="34290" y="22860"/>
                </a:lnTo>
                <a:lnTo>
                  <a:pt x="45720" y="22860"/>
                </a:lnTo>
                <a:lnTo>
                  <a:pt x="68580" y="34290"/>
                </a:lnTo>
                <a:lnTo>
                  <a:pt x="80010" y="34290"/>
                </a:lnTo>
                <a:lnTo>
                  <a:pt x="91440" y="34290"/>
                </a:lnTo>
                <a:lnTo>
                  <a:pt x="91440" y="3429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26" name="Freeform 88125"/>
          <p:cNvSpPr/>
          <p:nvPr/>
        </p:nvSpPr>
        <p:spPr>
          <a:xfrm>
            <a:off x="4091940" y="2857500"/>
            <a:ext cx="1737361" cy="662941"/>
          </a:xfrm>
          <a:custGeom>
            <a:avLst/>
            <a:gdLst/>
            <a:ahLst/>
            <a:cxnLst/>
            <a:rect l="0" t="0" r="0" b="0"/>
            <a:pathLst>
              <a:path w="1737361" h="662941">
                <a:moveTo>
                  <a:pt x="34290" y="617220"/>
                </a:moveTo>
                <a:lnTo>
                  <a:pt x="34290" y="617220"/>
                </a:lnTo>
                <a:lnTo>
                  <a:pt x="34290" y="617220"/>
                </a:lnTo>
                <a:lnTo>
                  <a:pt x="34290" y="617220"/>
                </a:lnTo>
                <a:lnTo>
                  <a:pt x="34290" y="617220"/>
                </a:lnTo>
                <a:lnTo>
                  <a:pt x="45720" y="605790"/>
                </a:lnTo>
                <a:lnTo>
                  <a:pt x="45720" y="605790"/>
                </a:lnTo>
                <a:lnTo>
                  <a:pt x="57150" y="605790"/>
                </a:lnTo>
                <a:lnTo>
                  <a:pt x="68580" y="605790"/>
                </a:lnTo>
                <a:lnTo>
                  <a:pt x="80010" y="617220"/>
                </a:lnTo>
                <a:lnTo>
                  <a:pt x="102870" y="617220"/>
                </a:lnTo>
                <a:lnTo>
                  <a:pt x="114300" y="617220"/>
                </a:lnTo>
                <a:lnTo>
                  <a:pt x="137160" y="617220"/>
                </a:lnTo>
                <a:lnTo>
                  <a:pt x="148590" y="617220"/>
                </a:lnTo>
                <a:lnTo>
                  <a:pt x="171450" y="617220"/>
                </a:lnTo>
                <a:lnTo>
                  <a:pt x="194310" y="617220"/>
                </a:lnTo>
                <a:lnTo>
                  <a:pt x="217170" y="617220"/>
                </a:lnTo>
                <a:lnTo>
                  <a:pt x="240030" y="617220"/>
                </a:lnTo>
                <a:lnTo>
                  <a:pt x="262890" y="617220"/>
                </a:lnTo>
                <a:lnTo>
                  <a:pt x="285750" y="617220"/>
                </a:lnTo>
                <a:lnTo>
                  <a:pt x="320040" y="617220"/>
                </a:lnTo>
                <a:lnTo>
                  <a:pt x="342900" y="617220"/>
                </a:lnTo>
                <a:lnTo>
                  <a:pt x="377190" y="617220"/>
                </a:lnTo>
                <a:lnTo>
                  <a:pt x="411480" y="617220"/>
                </a:lnTo>
                <a:lnTo>
                  <a:pt x="445770" y="617220"/>
                </a:lnTo>
                <a:lnTo>
                  <a:pt x="480060" y="617220"/>
                </a:lnTo>
                <a:lnTo>
                  <a:pt x="525780" y="617220"/>
                </a:lnTo>
                <a:lnTo>
                  <a:pt x="560070" y="617220"/>
                </a:lnTo>
                <a:lnTo>
                  <a:pt x="605790" y="617220"/>
                </a:lnTo>
                <a:lnTo>
                  <a:pt x="640080" y="617220"/>
                </a:lnTo>
                <a:lnTo>
                  <a:pt x="674370" y="617220"/>
                </a:lnTo>
                <a:lnTo>
                  <a:pt x="720090" y="617220"/>
                </a:lnTo>
                <a:lnTo>
                  <a:pt x="754380" y="628650"/>
                </a:lnTo>
                <a:lnTo>
                  <a:pt x="788670" y="628650"/>
                </a:lnTo>
                <a:lnTo>
                  <a:pt x="822960" y="628650"/>
                </a:lnTo>
                <a:lnTo>
                  <a:pt x="857250" y="628650"/>
                </a:lnTo>
                <a:lnTo>
                  <a:pt x="891540" y="640080"/>
                </a:lnTo>
                <a:lnTo>
                  <a:pt x="937260" y="640080"/>
                </a:lnTo>
                <a:lnTo>
                  <a:pt x="971550" y="640080"/>
                </a:lnTo>
                <a:lnTo>
                  <a:pt x="1005840" y="651510"/>
                </a:lnTo>
                <a:lnTo>
                  <a:pt x="1040130" y="651510"/>
                </a:lnTo>
                <a:lnTo>
                  <a:pt x="1085850" y="662940"/>
                </a:lnTo>
                <a:lnTo>
                  <a:pt x="1120140" y="662940"/>
                </a:lnTo>
                <a:lnTo>
                  <a:pt x="1154430" y="662940"/>
                </a:lnTo>
                <a:lnTo>
                  <a:pt x="1188720" y="662940"/>
                </a:lnTo>
                <a:lnTo>
                  <a:pt x="1211580" y="662940"/>
                </a:lnTo>
                <a:lnTo>
                  <a:pt x="1245870" y="662940"/>
                </a:lnTo>
                <a:lnTo>
                  <a:pt x="1280160" y="662940"/>
                </a:lnTo>
                <a:lnTo>
                  <a:pt x="1314450" y="662940"/>
                </a:lnTo>
                <a:lnTo>
                  <a:pt x="1348740" y="662940"/>
                </a:lnTo>
                <a:lnTo>
                  <a:pt x="1371600" y="662940"/>
                </a:lnTo>
                <a:lnTo>
                  <a:pt x="1405890" y="651510"/>
                </a:lnTo>
                <a:lnTo>
                  <a:pt x="1440180" y="651510"/>
                </a:lnTo>
                <a:lnTo>
                  <a:pt x="1463040" y="651510"/>
                </a:lnTo>
                <a:lnTo>
                  <a:pt x="1497330" y="651510"/>
                </a:lnTo>
                <a:lnTo>
                  <a:pt x="1520190" y="640080"/>
                </a:lnTo>
                <a:lnTo>
                  <a:pt x="1543050" y="640080"/>
                </a:lnTo>
                <a:lnTo>
                  <a:pt x="1565910" y="628650"/>
                </a:lnTo>
                <a:lnTo>
                  <a:pt x="1600200" y="617220"/>
                </a:lnTo>
                <a:lnTo>
                  <a:pt x="1623060" y="617220"/>
                </a:lnTo>
                <a:lnTo>
                  <a:pt x="1645920" y="605790"/>
                </a:lnTo>
                <a:lnTo>
                  <a:pt x="1657350" y="594360"/>
                </a:lnTo>
                <a:lnTo>
                  <a:pt x="1680210" y="582930"/>
                </a:lnTo>
                <a:lnTo>
                  <a:pt x="1691640" y="582930"/>
                </a:lnTo>
                <a:lnTo>
                  <a:pt x="1714500" y="571500"/>
                </a:lnTo>
                <a:lnTo>
                  <a:pt x="1714500" y="548640"/>
                </a:lnTo>
                <a:lnTo>
                  <a:pt x="1725930" y="537210"/>
                </a:lnTo>
                <a:lnTo>
                  <a:pt x="1737360" y="525780"/>
                </a:lnTo>
                <a:lnTo>
                  <a:pt x="1737360" y="502920"/>
                </a:lnTo>
                <a:lnTo>
                  <a:pt x="1737360" y="480060"/>
                </a:lnTo>
                <a:lnTo>
                  <a:pt x="1737360" y="457200"/>
                </a:lnTo>
                <a:lnTo>
                  <a:pt x="1737360" y="445770"/>
                </a:lnTo>
                <a:lnTo>
                  <a:pt x="1725930" y="422910"/>
                </a:lnTo>
                <a:lnTo>
                  <a:pt x="1714500" y="400050"/>
                </a:lnTo>
                <a:lnTo>
                  <a:pt x="1714500" y="377190"/>
                </a:lnTo>
                <a:lnTo>
                  <a:pt x="1691640" y="342900"/>
                </a:lnTo>
                <a:lnTo>
                  <a:pt x="1680210" y="320040"/>
                </a:lnTo>
                <a:lnTo>
                  <a:pt x="1645920" y="297180"/>
                </a:lnTo>
                <a:lnTo>
                  <a:pt x="1623060" y="262890"/>
                </a:lnTo>
                <a:lnTo>
                  <a:pt x="1600200" y="240030"/>
                </a:lnTo>
                <a:lnTo>
                  <a:pt x="1565910" y="217170"/>
                </a:lnTo>
                <a:lnTo>
                  <a:pt x="1531620" y="194310"/>
                </a:lnTo>
                <a:lnTo>
                  <a:pt x="1497330" y="171450"/>
                </a:lnTo>
                <a:lnTo>
                  <a:pt x="1463040" y="148590"/>
                </a:lnTo>
                <a:lnTo>
                  <a:pt x="1417320" y="125730"/>
                </a:lnTo>
                <a:lnTo>
                  <a:pt x="1371600" y="114300"/>
                </a:lnTo>
                <a:lnTo>
                  <a:pt x="1325880" y="91440"/>
                </a:lnTo>
                <a:lnTo>
                  <a:pt x="1280160" y="80010"/>
                </a:lnTo>
                <a:lnTo>
                  <a:pt x="1223010" y="57150"/>
                </a:lnTo>
                <a:lnTo>
                  <a:pt x="1165860" y="45720"/>
                </a:lnTo>
                <a:lnTo>
                  <a:pt x="1108710" y="34290"/>
                </a:lnTo>
                <a:lnTo>
                  <a:pt x="1051560" y="22860"/>
                </a:lnTo>
                <a:lnTo>
                  <a:pt x="982980" y="11430"/>
                </a:lnTo>
                <a:lnTo>
                  <a:pt x="925830" y="11430"/>
                </a:lnTo>
                <a:lnTo>
                  <a:pt x="857250" y="0"/>
                </a:lnTo>
                <a:lnTo>
                  <a:pt x="788670" y="0"/>
                </a:lnTo>
                <a:lnTo>
                  <a:pt x="731520" y="0"/>
                </a:lnTo>
                <a:lnTo>
                  <a:pt x="662940" y="11430"/>
                </a:lnTo>
                <a:lnTo>
                  <a:pt x="605790" y="11430"/>
                </a:lnTo>
                <a:lnTo>
                  <a:pt x="548640" y="22860"/>
                </a:lnTo>
                <a:lnTo>
                  <a:pt x="491490" y="34290"/>
                </a:lnTo>
                <a:lnTo>
                  <a:pt x="434340" y="45720"/>
                </a:lnTo>
                <a:lnTo>
                  <a:pt x="388620" y="57150"/>
                </a:lnTo>
                <a:lnTo>
                  <a:pt x="331470" y="80010"/>
                </a:lnTo>
                <a:lnTo>
                  <a:pt x="285750" y="91440"/>
                </a:lnTo>
                <a:lnTo>
                  <a:pt x="240030" y="114300"/>
                </a:lnTo>
                <a:lnTo>
                  <a:pt x="205740" y="137160"/>
                </a:lnTo>
                <a:lnTo>
                  <a:pt x="171450" y="160020"/>
                </a:lnTo>
                <a:lnTo>
                  <a:pt x="148590" y="182880"/>
                </a:lnTo>
                <a:lnTo>
                  <a:pt x="114300" y="205740"/>
                </a:lnTo>
                <a:lnTo>
                  <a:pt x="91440" y="240030"/>
                </a:lnTo>
                <a:lnTo>
                  <a:pt x="68580" y="262890"/>
                </a:lnTo>
                <a:lnTo>
                  <a:pt x="57150" y="285750"/>
                </a:lnTo>
                <a:lnTo>
                  <a:pt x="34290" y="320040"/>
                </a:lnTo>
                <a:lnTo>
                  <a:pt x="22860" y="342900"/>
                </a:lnTo>
                <a:lnTo>
                  <a:pt x="11430" y="377190"/>
                </a:lnTo>
                <a:lnTo>
                  <a:pt x="11430" y="400050"/>
                </a:lnTo>
                <a:lnTo>
                  <a:pt x="0" y="422910"/>
                </a:lnTo>
                <a:lnTo>
                  <a:pt x="11430" y="445770"/>
                </a:lnTo>
                <a:lnTo>
                  <a:pt x="11430" y="468630"/>
                </a:lnTo>
                <a:lnTo>
                  <a:pt x="11430" y="491490"/>
                </a:lnTo>
                <a:lnTo>
                  <a:pt x="22860" y="502920"/>
                </a:lnTo>
                <a:lnTo>
                  <a:pt x="34290" y="525780"/>
                </a:lnTo>
                <a:lnTo>
                  <a:pt x="45720" y="537210"/>
                </a:lnTo>
                <a:lnTo>
                  <a:pt x="68580" y="560070"/>
                </a:lnTo>
                <a:lnTo>
                  <a:pt x="91440" y="571500"/>
                </a:lnTo>
                <a:lnTo>
                  <a:pt x="114300" y="582930"/>
                </a:lnTo>
                <a:lnTo>
                  <a:pt x="148590" y="594360"/>
                </a:lnTo>
                <a:lnTo>
                  <a:pt x="171450" y="594360"/>
                </a:lnTo>
                <a:lnTo>
                  <a:pt x="205740" y="605790"/>
                </a:lnTo>
                <a:lnTo>
                  <a:pt x="217170" y="605790"/>
                </a:lnTo>
                <a:lnTo>
                  <a:pt x="217170" y="60579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27" name="Freeform 88126"/>
          <p:cNvSpPr/>
          <p:nvPr/>
        </p:nvSpPr>
        <p:spPr>
          <a:xfrm>
            <a:off x="5886450" y="3966210"/>
            <a:ext cx="285751" cy="514351"/>
          </a:xfrm>
          <a:custGeom>
            <a:avLst/>
            <a:gdLst/>
            <a:ahLst/>
            <a:cxnLst/>
            <a:rect l="0" t="0" r="0" b="0"/>
            <a:pathLst>
              <a:path w="285751" h="514351">
                <a:moveTo>
                  <a:pt x="91440" y="22860"/>
                </a:moveTo>
                <a:lnTo>
                  <a:pt x="80010" y="22860"/>
                </a:lnTo>
                <a:lnTo>
                  <a:pt x="68580" y="22860"/>
                </a:lnTo>
                <a:lnTo>
                  <a:pt x="68580" y="22860"/>
                </a:lnTo>
                <a:lnTo>
                  <a:pt x="68580" y="22860"/>
                </a:lnTo>
                <a:lnTo>
                  <a:pt x="57150" y="34290"/>
                </a:lnTo>
                <a:lnTo>
                  <a:pt x="57150" y="34290"/>
                </a:lnTo>
                <a:lnTo>
                  <a:pt x="57150" y="57150"/>
                </a:lnTo>
                <a:lnTo>
                  <a:pt x="57150" y="68580"/>
                </a:lnTo>
                <a:lnTo>
                  <a:pt x="45720" y="91440"/>
                </a:lnTo>
                <a:lnTo>
                  <a:pt x="45720" y="125730"/>
                </a:lnTo>
                <a:lnTo>
                  <a:pt x="45720" y="148590"/>
                </a:lnTo>
                <a:lnTo>
                  <a:pt x="45720" y="182880"/>
                </a:lnTo>
                <a:lnTo>
                  <a:pt x="34290" y="217170"/>
                </a:lnTo>
                <a:lnTo>
                  <a:pt x="34290" y="251460"/>
                </a:lnTo>
                <a:lnTo>
                  <a:pt x="34290" y="285750"/>
                </a:lnTo>
                <a:lnTo>
                  <a:pt x="22860" y="331470"/>
                </a:lnTo>
                <a:lnTo>
                  <a:pt x="22860" y="365760"/>
                </a:lnTo>
                <a:lnTo>
                  <a:pt x="22860" y="388620"/>
                </a:lnTo>
                <a:lnTo>
                  <a:pt x="11430" y="411480"/>
                </a:lnTo>
                <a:lnTo>
                  <a:pt x="11430" y="434340"/>
                </a:lnTo>
                <a:lnTo>
                  <a:pt x="11430" y="445770"/>
                </a:lnTo>
                <a:lnTo>
                  <a:pt x="11430" y="457200"/>
                </a:lnTo>
                <a:lnTo>
                  <a:pt x="11430" y="457200"/>
                </a:lnTo>
                <a:lnTo>
                  <a:pt x="0" y="457200"/>
                </a:lnTo>
                <a:lnTo>
                  <a:pt x="11430" y="445770"/>
                </a:lnTo>
                <a:lnTo>
                  <a:pt x="11430" y="434340"/>
                </a:lnTo>
                <a:lnTo>
                  <a:pt x="11430" y="400050"/>
                </a:lnTo>
                <a:lnTo>
                  <a:pt x="22860" y="365760"/>
                </a:lnTo>
                <a:lnTo>
                  <a:pt x="22860" y="331470"/>
                </a:lnTo>
                <a:lnTo>
                  <a:pt x="34290" y="285750"/>
                </a:lnTo>
                <a:lnTo>
                  <a:pt x="45720" y="240030"/>
                </a:lnTo>
                <a:lnTo>
                  <a:pt x="57150" y="194310"/>
                </a:lnTo>
                <a:lnTo>
                  <a:pt x="68580" y="148590"/>
                </a:lnTo>
                <a:lnTo>
                  <a:pt x="91440" y="114300"/>
                </a:lnTo>
                <a:lnTo>
                  <a:pt x="102870" y="80010"/>
                </a:lnTo>
                <a:lnTo>
                  <a:pt x="125730" y="45720"/>
                </a:lnTo>
                <a:lnTo>
                  <a:pt x="137160" y="22860"/>
                </a:lnTo>
                <a:lnTo>
                  <a:pt x="160020" y="11430"/>
                </a:lnTo>
                <a:lnTo>
                  <a:pt x="182880" y="0"/>
                </a:lnTo>
                <a:lnTo>
                  <a:pt x="194310" y="0"/>
                </a:lnTo>
                <a:lnTo>
                  <a:pt x="217170" y="0"/>
                </a:lnTo>
                <a:lnTo>
                  <a:pt x="228600" y="11430"/>
                </a:lnTo>
                <a:lnTo>
                  <a:pt x="240030" y="22860"/>
                </a:lnTo>
                <a:lnTo>
                  <a:pt x="251460" y="45720"/>
                </a:lnTo>
                <a:lnTo>
                  <a:pt x="262890" y="80010"/>
                </a:lnTo>
                <a:lnTo>
                  <a:pt x="262890" y="125730"/>
                </a:lnTo>
                <a:lnTo>
                  <a:pt x="274320" y="160020"/>
                </a:lnTo>
                <a:lnTo>
                  <a:pt x="274320" y="205740"/>
                </a:lnTo>
                <a:lnTo>
                  <a:pt x="274320" y="262890"/>
                </a:lnTo>
                <a:lnTo>
                  <a:pt x="285750" y="308610"/>
                </a:lnTo>
                <a:lnTo>
                  <a:pt x="285750" y="354330"/>
                </a:lnTo>
                <a:lnTo>
                  <a:pt x="285750" y="388620"/>
                </a:lnTo>
                <a:lnTo>
                  <a:pt x="285750" y="434340"/>
                </a:lnTo>
                <a:lnTo>
                  <a:pt x="274320" y="457200"/>
                </a:lnTo>
                <a:lnTo>
                  <a:pt x="274320" y="491490"/>
                </a:lnTo>
                <a:lnTo>
                  <a:pt x="274320" y="502920"/>
                </a:lnTo>
                <a:lnTo>
                  <a:pt x="274320" y="514350"/>
                </a:lnTo>
                <a:lnTo>
                  <a:pt x="274320" y="514350"/>
                </a:lnTo>
                <a:lnTo>
                  <a:pt x="274320" y="51435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28" name="Freeform 88127"/>
          <p:cNvSpPr/>
          <p:nvPr/>
        </p:nvSpPr>
        <p:spPr>
          <a:xfrm>
            <a:off x="5932170" y="3931920"/>
            <a:ext cx="902970" cy="445771"/>
          </a:xfrm>
          <a:custGeom>
            <a:avLst/>
            <a:gdLst/>
            <a:ahLst/>
            <a:cxnLst/>
            <a:rect l="0" t="0" r="0" b="0"/>
            <a:pathLst>
              <a:path w="902970" h="445771">
                <a:moveTo>
                  <a:pt x="11430" y="262890"/>
                </a:moveTo>
                <a:lnTo>
                  <a:pt x="11430" y="262890"/>
                </a:lnTo>
                <a:lnTo>
                  <a:pt x="0" y="262890"/>
                </a:lnTo>
                <a:lnTo>
                  <a:pt x="0" y="262890"/>
                </a:lnTo>
                <a:lnTo>
                  <a:pt x="0" y="262890"/>
                </a:lnTo>
                <a:lnTo>
                  <a:pt x="11430" y="262890"/>
                </a:lnTo>
                <a:lnTo>
                  <a:pt x="11430" y="262890"/>
                </a:lnTo>
                <a:lnTo>
                  <a:pt x="22860" y="251460"/>
                </a:lnTo>
                <a:lnTo>
                  <a:pt x="45720" y="240030"/>
                </a:lnTo>
                <a:lnTo>
                  <a:pt x="68580" y="217170"/>
                </a:lnTo>
                <a:lnTo>
                  <a:pt x="91440" y="205740"/>
                </a:lnTo>
                <a:lnTo>
                  <a:pt x="114300" y="194310"/>
                </a:lnTo>
                <a:lnTo>
                  <a:pt x="137160" y="182880"/>
                </a:lnTo>
                <a:lnTo>
                  <a:pt x="160020" y="182880"/>
                </a:lnTo>
                <a:lnTo>
                  <a:pt x="182880" y="171450"/>
                </a:lnTo>
                <a:lnTo>
                  <a:pt x="205740" y="171450"/>
                </a:lnTo>
                <a:lnTo>
                  <a:pt x="217170" y="171450"/>
                </a:lnTo>
                <a:lnTo>
                  <a:pt x="228600" y="182880"/>
                </a:lnTo>
                <a:lnTo>
                  <a:pt x="251460" y="194310"/>
                </a:lnTo>
                <a:lnTo>
                  <a:pt x="251460" y="217170"/>
                </a:lnTo>
                <a:lnTo>
                  <a:pt x="251460" y="240030"/>
                </a:lnTo>
                <a:lnTo>
                  <a:pt x="251460" y="262890"/>
                </a:lnTo>
                <a:lnTo>
                  <a:pt x="251460" y="285750"/>
                </a:lnTo>
                <a:lnTo>
                  <a:pt x="251460" y="320040"/>
                </a:lnTo>
                <a:lnTo>
                  <a:pt x="240030" y="342900"/>
                </a:lnTo>
                <a:lnTo>
                  <a:pt x="240030" y="365760"/>
                </a:lnTo>
                <a:lnTo>
                  <a:pt x="240030" y="377190"/>
                </a:lnTo>
                <a:lnTo>
                  <a:pt x="251460" y="388620"/>
                </a:lnTo>
                <a:lnTo>
                  <a:pt x="251460" y="400050"/>
                </a:lnTo>
                <a:lnTo>
                  <a:pt x="262890" y="400050"/>
                </a:lnTo>
                <a:lnTo>
                  <a:pt x="262890" y="400050"/>
                </a:lnTo>
                <a:lnTo>
                  <a:pt x="274320" y="388620"/>
                </a:lnTo>
                <a:lnTo>
                  <a:pt x="285750" y="377190"/>
                </a:lnTo>
                <a:lnTo>
                  <a:pt x="297180" y="365760"/>
                </a:lnTo>
                <a:lnTo>
                  <a:pt x="308610" y="354330"/>
                </a:lnTo>
                <a:lnTo>
                  <a:pt x="308610" y="331470"/>
                </a:lnTo>
                <a:lnTo>
                  <a:pt x="331470" y="320040"/>
                </a:lnTo>
                <a:lnTo>
                  <a:pt x="331470" y="308610"/>
                </a:lnTo>
                <a:lnTo>
                  <a:pt x="342900" y="297180"/>
                </a:lnTo>
                <a:lnTo>
                  <a:pt x="354330" y="285750"/>
                </a:lnTo>
                <a:lnTo>
                  <a:pt x="354330" y="285750"/>
                </a:lnTo>
                <a:lnTo>
                  <a:pt x="354330" y="297180"/>
                </a:lnTo>
                <a:lnTo>
                  <a:pt x="365760" y="297180"/>
                </a:lnTo>
                <a:lnTo>
                  <a:pt x="365760" y="320040"/>
                </a:lnTo>
                <a:lnTo>
                  <a:pt x="365760" y="331470"/>
                </a:lnTo>
                <a:lnTo>
                  <a:pt x="365760" y="365760"/>
                </a:lnTo>
                <a:lnTo>
                  <a:pt x="365760" y="388620"/>
                </a:lnTo>
                <a:lnTo>
                  <a:pt x="365760" y="400050"/>
                </a:lnTo>
                <a:lnTo>
                  <a:pt x="377190" y="422910"/>
                </a:lnTo>
                <a:lnTo>
                  <a:pt x="388620" y="434340"/>
                </a:lnTo>
                <a:lnTo>
                  <a:pt x="388620" y="445770"/>
                </a:lnTo>
                <a:lnTo>
                  <a:pt x="411480" y="445770"/>
                </a:lnTo>
                <a:lnTo>
                  <a:pt x="422910" y="445770"/>
                </a:lnTo>
                <a:lnTo>
                  <a:pt x="434340" y="445770"/>
                </a:lnTo>
                <a:lnTo>
                  <a:pt x="445770" y="434340"/>
                </a:lnTo>
                <a:lnTo>
                  <a:pt x="468630" y="422910"/>
                </a:lnTo>
                <a:lnTo>
                  <a:pt x="480060" y="411480"/>
                </a:lnTo>
                <a:lnTo>
                  <a:pt x="491490" y="400050"/>
                </a:lnTo>
                <a:lnTo>
                  <a:pt x="502920" y="377190"/>
                </a:lnTo>
                <a:lnTo>
                  <a:pt x="514350" y="354330"/>
                </a:lnTo>
                <a:lnTo>
                  <a:pt x="525780" y="320040"/>
                </a:lnTo>
                <a:lnTo>
                  <a:pt x="525780" y="297180"/>
                </a:lnTo>
                <a:lnTo>
                  <a:pt x="537210" y="274320"/>
                </a:lnTo>
                <a:lnTo>
                  <a:pt x="537210" y="262890"/>
                </a:lnTo>
                <a:lnTo>
                  <a:pt x="525780" y="251460"/>
                </a:lnTo>
                <a:lnTo>
                  <a:pt x="525780" y="240030"/>
                </a:lnTo>
                <a:lnTo>
                  <a:pt x="525780" y="228600"/>
                </a:lnTo>
                <a:lnTo>
                  <a:pt x="514350" y="240030"/>
                </a:lnTo>
                <a:lnTo>
                  <a:pt x="502920" y="240030"/>
                </a:lnTo>
                <a:lnTo>
                  <a:pt x="491490" y="251460"/>
                </a:lnTo>
                <a:lnTo>
                  <a:pt x="480060" y="274320"/>
                </a:lnTo>
                <a:lnTo>
                  <a:pt x="468630" y="285750"/>
                </a:lnTo>
                <a:lnTo>
                  <a:pt x="457200" y="297180"/>
                </a:lnTo>
                <a:lnTo>
                  <a:pt x="457200" y="308610"/>
                </a:lnTo>
                <a:lnTo>
                  <a:pt x="457200" y="320040"/>
                </a:lnTo>
                <a:lnTo>
                  <a:pt x="457200" y="320040"/>
                </a:lnTo>
                <a:lnTo>
                  <a:pt x="468630" y="320040"/>
                </a:lnTo>
                <a:lnTo>
                  <a:pt x="468630" y="320040"/>
                </a:lnTo>
                <a:lnTo>
                  <a:pt x="480060" y="308610"/>
                </a:lnTo>
                <a:lnTo>
                  <a:pt x="491490" y="308610"/>
                </a:lnTo>
                <a:lnTo>
                  <a:pt x="502920" y="297180"/>
                </a:lnTo>
                <a:lnTo>
                  <a:pt x="514350" y="285750"/>
                </a:lnTo>
                <a:lnTo>
                  <a:pt x="514350" y="285750"/>
                </a:lnTo>
                <a:lnTo>
                  <a:pt x="525780" y="285750"/>
                </a:lnTo>
                <a:lnTo>
                  <a:pt x="525780" y="285750"/>
                </a:lnTo>
                <a:lnTo>
                  <a:pt x="537210" y="285750"/>
                </a:lnTo>
                <a:lnTo>
                  <a:pt x="537210" y="297180"/>
                </a:lnTo>
                <a:lnTo>
                  <a:pt x="537210" y="308610"/>
                </a:lnTo>
                <a:lnTo>
                  <a:pt x="525780" y="331470"/>
                </a:lnTo>
                <a:lnTo>
                  <a:pt x="525780" y="354330"/>
                </a:lnTo>
                <a:lnTo>
                  <a:pt x="525780" y="365760"/>
                </a:lnTo>
                <a:lnTo>
                  <a:pt x="525780" y="377190"/>
                </a:lnTo>
                <a:lnTo>
                  <a:pt x="525780" y="377190"/>
                </a:lnTo>
                <a:lnTo>
                  <a:pt x="525780" y="377190"/>
                </a:lnTo>
                <a:lnTo>
                  <a:pt x="537210" y="377190"/>
                </a:lnTo>
                <a:lnTo>
                  <a:pt x="548640" y="377190"/>
                </a:lnTo>
                <a:lnTo>
                  <a:pt x="548640" y="365760"/>
                </a:lnTo>
                <a:lnTo>
                  <a:pt x="560070" y="354330"/>
                </a:lnTo>
                <a:lnTo>
                  <a:pt x="571500" y="331470"/>
                </a:lnTo>
                <a:lnTo>
                  <a:pt x="582930" y="308610"/>
                </a:lnTo>
                <a:lnTo>
                  <a:pt x="594360" y="274320"/>
                </a:lnTo>
                <a:lnTo>
                  <a:pt x="605790" y="240030"/>
                </a:lnTo>
                <a:lnTo>
                  <a:pt x="617219" y="194310"/>
                </a:lnTo>
                <a:lnTo>
                  <a:pt x="628650" y="160020"/>
                </a:lnTo>
                <a:lnTo>
                  <a:pt x="640080" y="114300"/>
                </a:lnTo>
                <a:lnTo>
                  <a:pt x="651510" y="80010"/>
                </a:lnTo>
                <a:lnTo>
                  <a:pt x="662940" y="45720"/>
                </a:lnTo>
                <a:lnTo>
                  <a:pt x="662940" y="22860"/>
                </a:lnTo>
                <a:lnTo>
                  <a:pt x="674369" y="11430"/>
                </a:lnTo>
                <a:lnTo>
                  <a:pt x="674369" y="0"/>
                </a:lnTo>
                <a:lnTo>
                  <a:pt x="685800" y="11430"/>
                </a:lnTo>
                <a:lnTo>
                  <a:pt x="685800" y="11430"/>
                </a:lnTo>
                <a:lnTo>
                  <a:pt x="674369" y="34290"/>
                </a:lnTo>
                <a:lnTo>
                  <a:pt x="674369" y="57150"/>
                </a:lnTo>
                <a:lnTo>
                  <a:pt x="674369" y="80010"/>
                </a:lnTo>
                <a:lnTo>
                  <a:pt x="662940" y="114300"/>
                </a:lnTo>
                <a:lnTo>
                  <a:pt x="651510" y="160020"/>
                </a:lnTo>
                <a:lnTo>
                  <a:pt x="651510" y="194310"/>
                </a:lnTo>
                <a:lnTo>
                  <a:pt x="651510" y="228600"/>
                </a:lnTo>
                <a:lnTo>
                  <a:pt x="651510" y="262890"/>
                </a:lnTo>
                <a:lnTo>
                  <a:pt x="651510" y="285750"/>
                </a:lnTo>
                <a:lnTo>
                  <a:pt x="651510" y="320040"/>
                </a:lnTo>
                <a:lnTo>
                  <a:pt x="651510" y="342900"/>
                </a:lnTo>
                <a:lnTo>
                  <a:pt x="662940" y="365760"/>
                </a:lnTo>
                <a:lnTo>
                  <a:pt x="662940" y="377190"/>
                </a:lnTo>
                <a:lnTo>
                  <a:pt x="674369" y="377190"/>
                </a:lnTo>
                <a:lnTo>
                  <a:pt x="674369" y="388620"/>
                </a:lnTo>
                <a:lnTo>
                  <a:pt x="685800" y="377190"/>
                </a:lnTo>
                <a:lnTo>
                  <a:pt x="697230" y="365760"/>
                </a:lnTo>
                <a:lnTo>
                  <a:pt x="708660" y="354330"/>
                </a:lnTo>
                <a:lnTo>
                  <a:pt x="720090" y="331470"/>
                </a:lnTo>
                <a:lnTo>
                  <a:pt x="720090" y="308610"/>
                </a:lnTo>
                <a:lnTo>
                  <a:pt x="731519" y="285750"/>
                </a:lnTo>
                <a:lnTo>
                  <a:pt x="742950" y="274320"/>
                </a:lnTo>
                <a:lnTo>
                  <a:pt x="754380" y="262890"/>
                </a:lnTo>
                <a:lnTo>
                  <a:pt x="754380" y="262890"/>
                </a:lnTo>
                <a:lnTo>
                  <a:pt x="754380" y="251460"/>
                </a:lnTo>
                <a:lnTo>
                  <a:pt x="754380" y="262890"/>
                </a:lnTo>
                <a:lnTo>
                  <a:pt x="754380" y="262890"/>
                </a:lnTo>
                <a:lnTo>
                  <a:pt x="754380" y="274320"/>
                </a:lnTo>
                <a:lnTo>
                  <a:pt x="754380" y="297180"/>
                </a:lnTo>
                <a:lnTo>
                  <a:pt x="754380" y="320040"/>
                </a:lnTo>
                <a:lnTo>
                  <a:pt x="754380" y="342900"/>
                </a:lnTo>
                <a:lnTo>
                  <a:pt x="754380" y="354330"/>
                </a:lnTo>
                <a:lnTo>
                  <a:pt x="754380" y="365760"/>
                </a:lnTo>
                <a:lnTo>
                  <a:pt x="754380" y="377190"/>
                </a:lnTo>
                <a:lnTo>
                  <a:pt x="754380" y="377190"/>
                </a:lnTo>
                <a:lnTo>
                  <a:pt x="765810" y="388620"/>
                </a:lnTo>
                <a:lnTo>
                  <a:pt x="765810" y="388620"/>
                </a:lnTo>
                <a:lnTo>
                  <a:pt x="777240" y="377190"/>
                </a:lnTo>
                <a:lnTo>
                  <a:pt x="788669" y="377190"/>
                </a:lnTo>
                <a:lnTo>
                  <a:pt x="788669" y="365760"/>
                </a:lnTo>
                <a:lnTo>
                  <a:pt x="811530" y="354330"/>
                </a:lnTo>
                <a:lnTo>
                  <a:pt x="822960" y="331470"/>
                </a:lnTo>
                <a:lnTo>
                  <a:pt x="822960" y="308610"/>
                </a:lnTo>
                <a:lnTo>
                  <a:pt x="834390" y="285750"/>
                </a:lnTo>
                <a:lnTo>
                  <a:pt x="845819" y="262890"/>
                </a:lnTo>
                <a:lnTo>
                  <a:pt x="857250" y="251460"/>
                </a:lnTo>
                <a:lnTo>
                  <a:pt x="868680" y="240030"/>
                </a:lnTo>
                <a:lnTo>
                  <a:pt x="868680" y="240030"/>
                </a:lnTo>
                <a:lnTo>
                  <a:pt x="880110" y="240030"/>
                </a:lnTo>
                <a:lnTo>
                  <a:pt x="891540" y="251460"/>
                </a:lnTo>
                <a:lnTo>
                  <a:pt x="891540" y="262890"/>
                </a:lnTo>
                <a:lnTo>
                  <a:pt x="891540" y="285750"/>
                </a:lnTo>
                <a:lnTo>
                  <a:pt x="902969" y="308610"/>
                </a:lnTo>
                <a:lnTo>
                  <a:pt x="891540" y="342900"/>
                </a:lnTo>
                <a:lnTo>
                  <a:pt x="891540" y="365760"/>
                </a:lnTo>
                <a:lnTo>
                  <a:pt x="891540" y="36576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29" name="Freeform 88128"/>
          <p:cNvSpPr/>
          <p:nvPr/>
        </p:nvSpPr>
        <p:spPr>
          <a:xfrm>
            <a:off x="6583680" y="4537710"/>
            <a:ext cx="228601" cy="160021"/>
          </a:xfrm>
          <a:custGeom>
            <a:avLst/>
            <a:gdLst/>
            <a:ahLst/>
            <a:cxnLst/>
            <a:rect l="0" t="0" r="0" b="0"/>
            <a:pathLst>
              <a:path w="228601" h="160021">
                <a:moveTo>
                  <a:pt x="228600" y="11430"/>
                </a:moveTo>
                <a:lnTo>
                  <a:pt x="228600" y="34290"/>
                </a:lnTo>
                <a:lnTo>
                  <a:pt x="217170" y="57150"/>
                </a:lnTo>
                <a:lnTo>
                  <a:pt x="205740" y="68580"/>
                </a:lnTo>
                <a:lnTo>
                  <a:pt x="194309" y="102870"/>
                </a:lnTo>
                <a:lnTo>
                  <a:pt x="171450" y="125730"/>
                </a:lnTo>
                <a:lnTo>
                  <a:pt x="160020" y="148590"/>
                </a:lnTo>
                <a:lnTo>
                  <a:pt x="137159" y="160020"/>
                </a:lnTo>
                <a:lnTo>
                  <a:pt x="114300" y="160020"/>
                </a:lnTo>
                <a:lnTo>
                  <a:pt x="91440" y="148590"/>
                </a:lnTo>
                <a:lnTo>
                  <a:pt x="68580" y="148590"/>
                </a:lnTo>
                <a:lnTo>
                  <a:pt x="45720" y="125730"/>
                </a:lnTo>
                <a:lnTo>
                  <a:pt x="34290" y="114300"/>
                </a:lnTo>
                <a:lnTo>
                  <a:pt x="22859" y="102870"/>
                </a:lnTo>
                <a:lnTo>
                  <a:pt x="11430" y="91440"/>
                </a:lnTo>
                <a:lnTo>
                  <a:pt x="11430" y="80010"/>
                </a:lnTo>
                <a:lnTo>
                  <a:pt x="0" y="68580"/>
                </a:lnTo>
                <a:lnTo>
                  <a:pt x="0" y="57150"/>
                </a:lnTo>
                <a:lnTo>
                  <a:pt x="11430" y="45720"/>
                </a:lnTo>
                <a:lnTo>
                  <a:pt x="11430" y="34290"/>
                </a:lnTo>
                <a:lnTo>
                  <a:pt x="22859" y="11430"/>
                </a:lnTo>
                <a:lnTo>
                  <a:pt x="22859" y="0"/>
                </a:lnTo>
                <a:lnTo>
                  <a:pt x="22859" y="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30" name="Freeform 88129"/>
          <p:cNvSpPr/>
          <p:nvPr/>
        </p:nvSpPr>
        <p:spPr>
          <a:xfrm>
            <a:off x="6880860" y="4126230"/>
            <a:ext cx="137161" cy="182881"/>
          </a:xfrm>
          <a:custGeom>
            <a:avLst/>
            <a:gdLst/>
            <a:ahLst/>
            <a:cxnLst/>
            <a:rect l="0" t="0" r="0" b="0"/>
            <a:pathLst>
              <a:path w="137161" h="182881">
                <a:moveTo>
                  <a:pt x="137160" y="34290"/>
                </a:moveTo>
                <a:lnTo>
                  <a:pt x="137160" y="22860"/>
                </a:lnTo>
                <a:lnTo>
                  <a:pt x="125729" y="11430"/>
                </a:lnTo>
                <a:lnTo>
                  <a:pt x="125729" y="11430"/>
                </a:lnTo>
                <a:lnTo>
                  <a:pt x="114300" y="0"/>
                </a:lnTo>
                <a:lnTo>
                  <a:pt x="91440" y="0"/>
                </a:lnTo>
                <a:lnTo>
                  <a:pt x="80010" y="0"/>
                </a:lnTo>
                <a:lnTo>
                  <a:pt x="68579" y="0"/>
                </a:lnTo>
                <a:lnTo>
                  <a:pt x="45720" y="0"/>
                </a:lnTo>
                <a:lnTo>
                  <a:pt x="34290" y="11430"/>
                </a:lnTo>
                <a:lnTo>
                  <a:pt x="11429" y="11430"/>
                </a:lnTo>
                <a:lnTo>
                  <a:pt x="0" y="22860"/>
                </a:lnTo>
                <a:lnTo>
                  <a:pt x="0" y="34290"/>
                </a:lnTo>
                <a:lnTo>
                  <a:pt x="0" y="34290"/>
                </a:lnTo>
                <a:lnTo>
                  <a:pt x="0" y="45720"/>
                </a:lnTo>
                <a:lnTo>
                  <a:pt x="0" y="45720"/>
                </a:lnTo>
                <a:lnTo>
                  <a:pt x="0" y="57150"/>
                </a:lnTo>
                <a:lnTo>
                  <a:pt x="11429" y="57150"/>
                </a:lnTo>
                <a:lnTo>
                  <a:pt x="22860" y="68580"/>
                </a:lnTo>
                <a:lnTo>
                  <a:pt x="34290" y="80010"/>
                </a:lnTo>
                <a:lnTo>
                  <a:pt x="45720" y="80010"/>
                </a:lnTo>
                <a:lnTo>
                  <a:pt x="68579" y="91440"/>
                </a:lnTo>
                <a:lnTo>
                  <a:pt x="80010" y="102870"/>
                </a:lnTo>
                <a:lnTo>
                  <a:pt x="91440" y="102870"/>
                </a:lnTo>
                <a:lnTo>
                  <a:pt x="102870" y="114300"/>
                </a:lnTo>
                <a:lnTo>
                  <a:pt x="114300" y="125730"/>
                </a:lnTo>
                <a:lnTo>
                  <a:pt x="125729" y="125730"/>
                </a:lnTo>
                <a:lnTo>
                  <a:pt x="125729" y="137160"/>
                </a:lnTo>
                <a:lnTo>
                  <a:pt x="114300" y="137160"/>
                </a:lnTo>
                <a:lnTo>
                  <a:pt x="114300" y="148590"/>
                </a:lnTo>
                <a:lnTo>
                  <a:pt x="102870" y="160020"/>
                </a:lnTo>
                <a:lnTo>
                  <a:pt x="91440" y="171450"/>
                </a:lnTo>
                <a:lnTo>
                  <a:pt x="80010" y="171450"/>
                </a:lnTo>
                <a:lnTo>
                  <a:pt x="68579" y="171450"/>
                </a:lnTo>
                <a:lnTo>
                  <a:pt x="57150" y="182880"/>
                </a:lnTo>
                <a:lnTo>
                  <a:pt x="45720" y="182880"/>
                </a:lnTo>
                <a:lnTo>
                  <a:pt x="34290" y="182880"/>
                </a:lnTo>
                <a:lnTo>
                  <a:pt x="34290" y="171450"/>
                </a:lnTo>
                <a:lnTo>
                  <a:pt x="34290" y="17145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31" name="Freeform 88130"/>
          <p:cNvSpPr/>
          <p:nvPr/>
        </p:nvSpPr>
        <p:spPr>
          <a:xfrm>
            <a:off x="7098030" y="4114800"/>
            <a:ext cx="34291" cy="148591"/>
          </a:xfrm>
          <a:custGeom>
            <a:avLst/>
            <a:gdLst/>
            <a:ahLst/>
            <a:cxnLst/>
            <a:rect l="0" t="0" r="0" b="0"/>
            <a:pathLst>
              <a:path w="34291" h="148591">
                <a:moveTo>
                  <a:pt x="34290" y="0"/>
                </a:moveTo>
                <a:lnTo>
                  <a:pt x="34290" y="0"/>
                </a:lnTo>
                <a:lnTo>
                  <a:pt x="34290" y="0"/>
                </a:lnTo>
                <a:lnTo>
                  <a:pt x="34290" y="11430"/>
                </a:lnTo>
                <a:lnTo>
                  <a:pt x="22859" y="11430"/>
                </a:lnTo>
                <a:lnTo>
                  <a:pt x="22859" y="34290"/>
                </a:lnTo>
                <a:lnTo>
                  <a:pt x="11430" y="45720"/>
                </a:lnTo>
                <a:lnTo>
                  <a:pt x="11430" y="68580"/>
                </a:lnTo>
                <a:lnTo>
                  <a:pt x="11430" y="91440"/>
                </a:lnTo>
                <a:lnTo>
                  <a:pt x="0" y="102870"/>
                </a:lnTo>
                <a:lnTo>
                  <a:pt x="0" y="125730"/>
                </a:lnTo>
                <a:lnTo>
                  <a:pt x="0" y="137160"/>
                </a:lnTo>
                <a:lnTo>
                  <a:pt x="11430" y="137160"/>
                </a:lnTo>
                <a:lnTo>
                  <a:pt x="22859" y="148590"/>
                </a:lnTo>
                <a:lnTo>
                  <a:pt x="22859" y="148590"/>
                </a:lnTo>
                <a:lnTo>
                  <a:pt x="34290" y="148590"/>
                </a:lnTo>
                <a:lnTo>
                  <a:pt x="34290" y="14859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32" name="Freeform 88131"/>
          <p:cNvSpPr/>
          <p:nvPr/>
        </p:nvSpPr>
        <p:spPr>
          <a:xfrm>
            <a:off x="7235189" y="4103370"/>
            <a:ext cx="102872" cy="217171"/>
          </a:xfrm>
          <a:custGeom>
            <a:avLst/>
            <a:gdLst/>
            <a:ahLst/>
            <a:cxnLst/>
            <a:rect l="0" t="0" r="0" b="0"/>
            <a:pathLst>
              <a:path w="102872" h="217171">
                <a:moveTo>
                  <a:pt x="102871" y="0"/>
                </a:moveTo>
                <a:lnTo>
                  <a:pt x="102871" y="0"/>
                </a:lnTo>
                <a:lnTo>
                  <a:pt x="91441" y="0"/>
                </a:lnTo>
                <a:lnTo>
                  <a:pt x="91441" y="0"/>
                </a:lnTo>
                <a:lnTo>
                  <a:pt x="80011" y="0"/>
                </a:lnTo>
                <a:lnTo>
                  <a:pt x="68581" y="0"/>
                </a:lnTo>
                <a:lnTo>
                  <a:pt x="57150" y="0"/>
                </a:lnTo>
                <a:lnTo>
                  <a:pt x="34291" y="11430"/>
                </a:lnTo>
                <a:lnTo>
                  <a:pt x="22861" y="22860"/>
                </a:lnTo>
                <a:lnTo>
                  <a:pt x="11431" y="22860"/>
                </a:lnTo>
                <a:lnTo>
                  <a:pt x="0" y="34290"/>
                </a:lnTo>
                <a:lnTo>
                  <a:pt x="0" y="45720"/>
                </a:lnTo>
                <a:lnTo>
                  <a:pt x="0" y="45720"/>
                </a:lnTo>
                <a:lnTo>
                  <a:pt x="0" y="57150"/>
                </a:lnTo>
                <a:lnTo>
                  <a:pt x="0" y="68580"/>
                </a:lnTo>
                <a:lnTo>
                  <a:pt x="11431" y="80010"/>
                </a:lnTo>
                <a:lnTo>
                  <a:pt x="11431" y="80010"/>
                </a:lnTo>
                <a:lnTo>
                  <a:pt x="22861" y="91440"/>
                </a:lnTo>
                <a:lnTo>
                  <a:pt x="34291" y="114300"/>
                </a:lnTo>
                <a:lnTo>
                  <a:pt x="45721" y="125730"/>
                </a:lnTo>
                <a:lnTo>
                  <a:pt x="57150" y="137160"/>
                </a:lnTo>
                <a:lnTo>
                  <a:pt x="68581" y="148590"/>
                </a:lnTo>
                <a:lnTo>
                  <a:pt x="80011" y="160020"/>
                </a:lnTo>
                <a:lnTo>
                  <a:pt x="80011" y="171450"/>
                </a:lnTo>
                <a:lnTo>
                  <a:pt x="80011" y="182880"/>
                </a:lnTo>
                <a:lnTo>
                  <a:pt x="80011" y="182880"/>
                </a:lnTo>
                <a:lnTo>
                  <a:pt x="68581" y="194310"/>
                </a:lnTo>
                <a:lnTo>
                  <a:pt x="57150" y="205740"/>
                </a:lnTo>
                <a:lnTo>
                  <a:pt x="34291" y="217170"/>
                </a:lnTo>
                <a:lnTo>
                  <a:pt x="34291" y="217170"/>
                </a:lnTo>
                <a:lnTo>
                  <a:pt x="22861" y="217170"/>
                </a:lnTo>
                <a:lnTo>
                  <a:pt x="22861" y="21717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33" name="Freeform 88132"/>
          <p:cNvSpPr/>
          <p:nvPr/>
        </p:nvSpPr>
        <p:spPr>
          <a:xfrm>
            <a:off x="7166610" y="3989070"/>
            <a:ext cx="1" cy="11431"/>
          </a:xfrm>
          <a:custGeom>
            <a:avLst/>
            <a:gdLst/>
            <a:ahLst/>
            <a:cxnLst/>
            <a:rect l="0" t="0" r="0" b="0"/>
            <a:pathLst>
              <a:path w="1" h="11431">
                <a:moveTo>
                  <a:pt x="0" y="0"/>
                </a:moveTo>
                <a:lnTo>
                  <a:pt x="0" y="11430"/>
                </a:lnTo>
                <a:lnTo>
                  <a:pt x="0" y="0"/>
                </a:lnTo>
                <a:lnTo>
                  <a:pt x="0" y="0"/>
                </a:lnTo>
                <a:close/>
              </a:path>
            </a:pathLst>
          </a:cu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134" name="Freeform 88133"/>
          <p:cNvSpPr/>
          <p:nvPr/>
        </p:nvSpPr>
        <p:spPr>
          <a:xfrm>
            <a:off x="6789420" y="4274820"/>
            <a:ext cx="22861" cy="422911"/>
          </a:xfrm>
          <a:custGeom>
            <a:avLst/>
            <a:gdLst/>
            <a:ahLst/>
            <a:cxnLst/>
            <a:rect l="0" t="0" r="0" b="0"/>
            <a:pathLst>
              <a:path w="22861" h="422911">
                <a:moveTo>
                  <a:pt x="11430" y="0"/>
                </a:moveTo>
                <a:lnTo>
                  <a:pt x="11430" y="11430"/>
                </a:lnTo>
                <a:lnTo>
                  <a:pt x="11430" y="11430"/>
                </a:lnTo>
                <a:lnTo>
                  <a:pt x="11430" y="11430"/>
                </a:lnTo>
                <a:lnTo>
                  <a:pt x="11430" y="11430"/>
                </a:lnTo>
                <a:lnTo>
                  <a:pt x="11430" y="22860"/>
                </a:lnTo>
                <a:lnTo>
                  <a:pt x="11430" y="22860"/>
                </a:lnTo>
                <a:lnTo>
                  <a:pt x="11430" y="34290"/>
                </a:lnTo>
                <a:lnTo>
                  <a:pt x="11430" y="34290"/>
                </a:lnTo>
                <a:lnTo>
                  <a:pt x="11430" y="45720"/>
                </a:lnTo>
                <a:lnTo>
                  <a:pt x="11430" y="57150"/>
                </a:lnTo>
                <a:lnTo>
                  <a:pt x="11430" y="80010"/>
                </a:lnTo>
                <a:lnTo>
                  <a:pt x="11430" y="91440"/>
                </a:lnTo>
                <a:lnTo>
                  <a:pt x="22860" y="102870"/>
                </a:lnTo>
                <a:lnTo>
                  <a:pt x="22860" y="125730"/>
                </a:lnTo>
                <a:lnTo>
                  <a:pt x="22860" y="148590"/>
                </a:lnTo>
                <a:lnTo>
                  <a:pt x="22860" y="171450"/>
                </a:lnTo>
                <a:lnTo>
                  <a:pt x="22860" y="194310"/>
                </a:lnTo>
                <a:lnTo>
                  <a:pt x="22860" y="217170"/>
                </a:lnTo>
                <a:lnTo>
                  <a:pt x="22860" y="240030"/>
                </a:lnTo>
                <a:lnTo>
                  <a:pt x="22860" y="274320"/>
                </a:lnTo>
                <a:lnTo>
                  <a:pt x="22860" y="297180"/>
                </a:lnTo>
                <a:lnTo>
                  <a:pt x="11430" y="320040"/>
                </a:lnTo>
                <a:lnTo>
                  <a:pt x="11430" y="354330"/>
                </a:lnTo>
                <a:lnTo>
                  <a:pt x="11430" y="377190"/>
                </a:lnTo>
                <a:lnTo>
                  <a:pt x="0" y="400050"/>
                </a:lnTo>
                <a:lnTo>
                  <a:pt x="0" y="422910"/>
                </a:lnTo>
                <a:lnTo>
                  <a:pt x="0" y="42291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35" name="Freeform 88134"/>
          <p:cNvSpPr/>
          <p:nvPr/>
        </p:nvSpPr>
        <p:spPr>
          <a:xfrm>
            <a:off x="5646420" y="4720590"/>
            <a:ext cx="400051" cy="662941"/>
          </a:xfrm>
          <a:custGeom>
            <a:avLst/>
            <a:gdLst/>
            <a:ahLst/>
            <a:cxnLst/>
            <a:rect l="0" t="0" r="0" b="0"/>
            <a:pathLst>
              <a:path w="400051" h="662941">
                <a:moveTo>
                  <a:pt x="137160" y="45720"/>
                </a:moveTo>
                <a:lnTo>
                  <a:pt x="137160" y="57150"/>
                </a:lnTo>
                <a:lnTo>
                  <a:pt x="125730" y="45720"/>
                </a:lnTo>
                <a:lnTo>
                  <a:pt x="125730" y="57150"/>
                </a:lnTo>
                <a:lnTo>
                  <a:pt x="114300" y="57150"/>
                </a:lnTo>
                <a:lnTo>
                  <a:pt x="114300" y="57150"/>
                </a:lnTo>
                <a:lnTo>
                  <a:pt x="114300" y="57150"/>
                </a:lnTo>
                <a:lnTo>
                  <a:pt x="114300" y="68580"/>
                </a:lnTo>
                <a:lnTo>
                  <a:pt x="114300" y="80010"/>
                </a:lnTo>
                <a:lnTo>
                  <a:pt x="114300" y="102870"/>
                </a:lnTo>
                <a:lnTo>
                  <a:pt x="114300" y="125730"/>
                </a:lnTo>
                <a:lnTo>
                  <a:pt x="114300" y="160020"/>
                </a:lnTo>
                <a:lnTo>
                  <a:pt x="114300" y="194310"/>
                </a:lnTo>
                <a:lnTo>
                  <a:pt x="102870" y="228600"/>
                </a:lnTo>
                <a:lnTo>
                  <a:pt x="102870" y="274320"/>
                </a:lnTo>
                <a:lnTo>
                  <a:pt x="91440" y="320040"/>
                </a:lnTo>
                <a:lnTo>
                  <a:pt x="91440" y="365760"/>
                </a:lnTo>
                <a:lnTo>
                  <a:pt x="80010" y="422910"/>
                </a:lnTo>
                <a:lnTo>
                  <a:pt x="68580" y="468630"/>
                </a:lnTo>
                <a:lnTo>
                  <a:pt x="57150" y="514350"/>
                </a:lnTo>
                <a:lnTo>
                  <a:pt x="45720" y="560070"/>
                </a:lnTo>
                <a:lnTo>
                  <a:pt x="34290" y="594360"/>
                </a:lnTo>
                <a:lnTo>
                  <a:pt x="34290" y="617220"/>
                </a:lnTo>
                <a:lnTo>
                  <a:pt x="22860" y="640080"/>
                </a:lnTo>
                <a:lnTo>
                  <a:pt x="11430" y="651510"/>
                </a:lnTo>
                <a:lnTo>
                  <a:pt x="11430" y="662940"/>
                </a:lnTo>
                <a:lnTo>
                  <a:pt x="0" y="662940"/>
                </a:lnTo>
                <a:lnTo>
                  <a:pt x="0" y="662940"/>
                </a:lnTo>
                <a:lnTo>
                  <a:pt x="0" y="651510"/>
                </a:lnTo>
                <a:lnTo>
                  <a:pt x="0" y="628650"/>
                </a:lnTo>
                <a:lnTo>
                  <a:pt x="0" y="605790"/>
                </a:lnTo>
                <a:lnTo>
                  <a:pt x="0" y="560070"/>
                </a:lnTo>
                <a:lnTo>
                  <a:pt x="0" y="514350"/>
                </a:lnTo>
                <a:lnTo>
                  <a:pt x="11430" y="468630"/>
                </a:lnTo>
                <a:lnTo>
                  <a:pt x="11430" y="411480"/>
                </a:lnTo>
                <a:lnTo>
                  <a:pt x="22860" y="365760"/>
                </a:lnTo>
                <a:lnTo>
                  <a:pt x="45720" y="308610"/>
                </a:lnTo>
                <a:lnTo>
                  <a:pt x="57150" y="251460"/>
                </a:lnTo>
                <a:lnTo>
                  <a:pt x="80010" y="205740"/>
                </a:lnTo>
                <a:lnTo>
                  <a:pt x="102870" y="160020"/>
                </a:lnTo>
                <a:lnTo>
                  <a:pt x="125730" y="114300"/>
                </a:lnTo>
                <a:lnTo>
                  <a:pt x="148590" y="80010"/>
                </a:lnTo>
                <a:lnTo>
                  <a:pt x="171450" y="45720"/>
                </a:lnTo>
                <a:lnTo>
                  <a:pt x="205740" y="22860"/>
                </a:lnTo>
                <a:lnTo>
                  <a:pt x="228600" y="0"/>
                </a:lnTo>
                <a:lnTo>
                  <a:pt x="251460" y="0"/>
                </a:lnTo>
                <a:lnTo>
                  <a:pt x="274320" y="0"/>
                </a:lnTo>
                <a:lnTo>
                  <a:pt x="297180" y="0"/>
                </a:lnTo>
                <a:lnTo>
                  <a:pt x="308610" y="11430"/>
                </a:lnTo>
                <a:lnTo>
                  <a:pt x="331470" y="22860"/>
                </a:lnTo>
                <a:lnTo>
                  <a:pt x="342900" y="57150"/>
                </a:lnTo>
                <a:lnTo>
                  <a:pt x="354330" y="80010"/>
                </a:lnTo>
                <a:lnTo>
                  <a:pt x="365760" y="114300"/>
                </a:lnTo>
                <a:lnTo>
                  <a:pt x="377190" y="137160"/>
                </a:lnTo>
                <a:lnTo>
                  <a:pt x="365760" y="171450"/>
                </a:lnTo>
                <a:lnTo>
                  <a:pt x="365760" y="205740"/>
                </a:lnTo>
                <a:lnTo>
                  <a:pt x="354330" y="228600"/>
                </a:lnTo>
                <a:lnTo>
                  <a:pt x="331470" y="262890"/>
                </a:lnTo>
                <a:lnTo>
                  <a:pt x="308610" y="285750"/>
                </a:lnTo>
                <a:lnTo>
                  <a:pt x="285750" y="308610"/>
                </a:lnTo>
                <a:lnTo>
                  <a:pt x="262890" y="320040"/>
                </a:lnTo>
                <a:lnTo>
                  <a:pt x="240030" y="320040"/>
                </a:lnTo>
                <a:lnTo>
                  <a:pt x="217170" y="331470"/>
                </a:lnTo>
                <a:lnTo>
                  <a:pt x="194310" y="331470"/>
                </a:lnTo>
                <a:lnTo>
                  <a:pt x="171450" y="320040"/>
                </a:lnTo>
                <a:lnTo>
                  <a:pt x="160020" y="320040"/>
                </a:lnTo>
                <a:lnTo>
                  <a:pt x="137160" y="308610"/>
                </a:lnTo>
                <a:lnTo>
                  <a:pt x="125730" y="297180"/>
                </a:lnTo>
                <a:lnTo>
                  <a:pt x="125730" y="285750"/>
                </a:lnTo>
                <a:lnTo>
                  <a:pt x="114300" y="274320"/>
                </a:lnTo>
                <a:lnTo>
                  <a:pt x="114300" y="274320"/>
                </a:lnTo>
                <a:lnTo>
                  <a:pt x="114300" y="274320"/>
                </a:lnTo>
                <a:lnTo>
                  <a:pt x="114300" y="274320"/>
                </a:lnTo>
                <a:lnTo>
                  <a:pt x="125730" y="274320"/>
                </a:lnTo>
                <a:lnTo>
                  <a:pt x="125730" y="285750"/>
                </a:lnTo>
                <a:lnTo>
                  <a:pt x="148590" y="297180"/>
                </a:lnTo>
                <a:lnTo>
                  <a:pt x="160020" y="320040"/>
                </a:lnTo>
                <a:lnTo>
                  <a:pt x="171450" y="331470"/>
                </a:lnTo>
                <a:lnTo>
                  <a:pt x="194310" y="354330"/>
                </a:lnTo>
                <a:lnTo>
                  <a:pt x="205740" y="388620"/>
                </a:lnTo>
                <a:lnTo>
                  <a:pt x="228600" y="411480"/>
                </a:lnTo>
                <a:lnTo>
                  <a:pt x="240030" y="457200"/>
                </a:lnTo>
                <a:lnTo>
                  <a:pt x="251460" y="480060"/>
                </a:lnTo>
                <a:lnTo>
                  <a:pt x="274320" y="514350"/>
                </a:lnTo>
                <a:lnTo>
                  <a:pt x="285750" y="548640"/>
                </a:lnTo>
                <a:lnTo>
                  <a:pt x="297180" y="571500"/>
                </a:lnTo>
                <a:lnTo>
                  <a:pt x="308610" y="594360"/>
                </a:lnTo>
                <a:lnTo>
                  <a:pt x="331470" y="605790"/>
                </a:lnTo>
                <a:lnTo>
                  <a:pt x="342900" y="605790"/>
                </a:lnTo>
                <a:lnTo>
                  <a:pt x="365760" y="594360"/>
                </a:lnTo>
                <a:lnTo>
                  <a:pt x="377190" y="582930"/>
                </a:lnTo>
                <a:lnTo>
                  <a:pt x="388620" y="571500"/>
                </a:lnTo>
                <a:lnTo>
                  <a:pt x="400050" y="548640"/>
                </a:lnTo>
                <a:lnTo>
                  <a:pt x="400050" y="54864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36" name="Freeform 88135"/>
          <p:cNvSpPr/>
          <p:nvPr/>
        </p:nvSpPr>
        <p:spPr>
          <a:xfrm>
            <a:off x="6080760" y="4537710"/>
            <a:ext cx="1543051" cy="754381"/>
          </a:xfrm>
          <a:custGeom>
            <a:avLst/>
            <a:gdLst/>
            <a:ahLst/>
            <a:cxnLst/>
            <a:rect l="0" t="0" r="0" b="0"/>
            <a:pathLst>
              <a:path w="1543051" h="754381">
                <a:moveTo>
                  <a:pt x="34290" y="491490"/>
                </a:moveTo>
                <a:lnTo>
                  <a:pt x="34290" y="502920"/>
                </a:lnTo>
                <a:lnTo>
                  <a:pt x="22860" y="514350"/>
                </a:lnTo>
                <a:lnTo>
                  <a:pt x="22860" y="514350"/>
                </a:lnTo>
                <a:lnTo>
                  <a:pt x="11430" y="537210"/>
                </a:lnTo>
                <a:lnTo>
                  <a:pt x="11430" y="548640"/>
                </a:lnTo>
                <a:lnTo>
                  <a:pt x="0" y="571500"/>
                </a:lnTo>
                <a:lnTo>
                  <a:pt x="11430" y="582930"/>
                </a:lnTo>
                <a:lnTo>
                  <a:pt x="11430" y="594360"/>
                </a:lnTo>
                <a:lnTo>
                  <a:pt x="22860" y="594360"/>
                </a:lnTo>
                <a:lnTo>
                  <a:pt x="34290" y="605790"/>
                </a:lnTo>
                <a:lnTo>
                  <a:pt x="45720" y="605790"/>
                </a:lnTo>
                <a:lnTo>
                  <a:pt x="68580" y="605790"/>
                </a:lnTo>
                <a:lnTo>
                  <a:pt x="80010" y="594360"/>
                </a:lnTo>
                <a:lnTo>
                  <a:pt x="102870" y="571500"/>
                </a:lnTo>
                <a:lnTo>
                  <a:pt x="125730" y="560070"/>
                </a:lnTo>
                <a:lnTo>
                  <a:pt x="148590" y="537210"/>
                </a:lnTo>
                <a:lnTo>
                  <a:pt x="160020" y="514350"/>
                </a:lnTo>
                <a:lnTo>
                  <a:pt x="182880" y="491490"/>
                </a:lnTo>
                <a:lnTo>
                  <a:pt x="205740" y="468630"/>
                </a:lnTo>
                <a:lnTo>
                  <a:pt x="217170" y="445770"/>
                </a:lnTo>
                <a:lnTo>
                  <a:pt x="228600" y="422910"/>
                </a:lnTo>
                <a:lnTo>
                  <a:pt x="228600" y="411480"/>
                </a:lnTo>
                <a:lnTo>
                  <a:pt x="228600" y="388620"/>
                </a:lnTo>
                <a:lnTo>
                  <a:pt x="228600" y="377190"/>
                </a:lnTo>
                <a:lnTo>
                  <a:pt x="228600" y="377190"/>
                </a:lnTo>
                <a:lnTo>
                  <a:pt x="217170" y="377190"/>
                </a:lnTo>
                <a:lnTo>
                  <a:pt x="205740" y="377190"/>
                </a:lnTo>
                <a:lnTo>
                  <a:pt x="182880" y="388620"/>
                </a:lnTo>
                <a:lnTo>
                  <a:pt x="171450" y="411480"/>
                </a:lnTo>
                <a:lnTo>
                  <a:pt x="148590" y="434340"/>
                </a:lnTo>
                <a:lnTo>
                  <a:pt x="125730" y="457200"/>
                </a:lnTo>
                <a:lnTo>
                  <a:pt x="114300" y="491490"/>
                </a:lnTo>
                <a:lnTo>
                  <a:pt x="102870" y="514350"/>
                </a:lnTo>
                <a:lnTo>
                  <a:pt x="91440" y="548640"/>
                </a:lnTo>
                <a:lnTo>
                  <a:pt x="80010" y="582930"/>
                </a:lnTo>
                <a:lnTo>
                  <a:pt x="80010" y="617220"/>
                </a:lnTo>
                <a:lnTo>
                  <a:pt x="80010" y="651510"/>
                </a:lnTo>
                <a:lnTo>
                  <a:pt x="91440" y="674370"/>
                </a:lnTo>
                <a:lnTo>
                  <a:pt x="102870" y="697230"/>
                </a:lnTo>
                <a:lnTo>
                  <a:pt x="114300" y="708660"/>
                </a:lnTo>
                <a:lnTo>
                  <a:pt x="137160" y="731520"/>
                </a:lnTo>
                <a:lnTo>
                  <a:pt x="148590" y="731520"/>
                </a:lnTo>
                <a:lnTo>
                  <a:pt x="171450" y="742950"/>
                </a:lnTo>
                <a:lnTo>
                  <a:pt x="194310" y="731520"/>
                </a:lnTo>
                <a:lnTo>
                  <a:pt x="217170" y="720090"/>
                </a:lnTo>
                <a:lnTo>
                  <a:pt x="240030" y="697230"/>
                </a:lnTo>
                <a:lnTo>
                  <a:pt x="262890" y="674370"/>
                </a:lnTo>
                <a:lnTo>
                  <a:pt x="285750" y="640080"/>
                </a:lnTo>
                <a:lnTo>
                  <a:pt x="297180" y="605790"/>
                </a:lnTo>
                <a:lnTo>
                  <a:pt x="320040" y="560070"/>
                </a:lnTo>
                <a:lnTo>
                  <a:pt x="331470" y="514350"/>
                </a:lnTo>
                <a:lnTo>
                  <a:pt x="342900" y="468630"/>
                </a:lnTo>
                <a:lnTo>
                  <a:pt x="354330" y="422910"/>
                </a:lnTo>
                <a:lnTo>
                  <a:pt x="365760" y="377190"/>
                </a:lnTo>
                <a:lnTo>
                  <a:pt x="377190" y="342900"/>
                </a:lnTo>
                <a:lnTo>
                  <a:pt x="377190" y="320040"/>
                </a:lnTo>
                <a:lnTo>
                  <a:pt x="377190" y="297180"/>
                </a:lnTo>
                <a:lnTo>
                  <a:pt x="388620" y="274320"/>
                </a:lnTo>
                <a:lnTo>
                  <a:pt x="388620" y="262890"/>
                </a:lnTo>
                <a:lnTo>
                  <a:pt x="388620" y="262890"/>
                </a:lnTo>
                <a:lnTo>
                  <a:pt x="388620" y="262890"/>
                </a:lnTo>
                <a:lnTo>
                  <a:pt x="388620" y="285750"/>
                </a:lnTo>
                <a:lnTo>
                  <a:pt x="388620" y="297180"/>
                </a:lnTo>
                <a:lnTo>
                  <a:pt x="388620" y="331470"/>
                </a:lnTo>
                <a:lnTo>
                  <a:pt x="388620" y="365760"/>
                </a:lnTo>
                <a:lnTo>
                  <a:pt x="388620" y="422910"/>
                </a:lnTo>
                <a:lnTo>
                  <a:pt x="388620" y="468630"/>
                </a:lnTo>
                <a:lnTo>
                  <a:pt x="388620" y="525780"/>
                </a:lnTo>
                <a:lnTo>
                  <a:pt x="388620" y="571500"/>
                </a:lnTo>
                <a:lnTo>
                  <a:pt x="388620" y="628650"/>
                </a:lnTo>
                <a:lnTo>
                  <a:pt x="400050" y="662940"/>
                </a:lnTo>
                <a:lnTo>
                  <a:pt x="411480" y="697230"/>
                </a:lnTo>
                <a:lnTo>
                  <a:pt x="422910" y="720090"/>
                </a:lnTo>
                <a:lnTo>
                  <a:pt x="434340" y="742950"/>
                </a:lnTo>
                <a:lnTo>
                  <a:pt x="445770" y="754380"/>
                </a:lnTo>
                <a:lnTo>
                  <a:pt x="457200" y="754380"/>
                </a:lnTo>
                <a:lnTo>
                  <a:pt x="468629" y="754380"/>
                </a:lnTo>
                <a:lnTo>
                  <a:pt x="480060" y="742950"/>
                </a:lnTo>
                <a:lnTo>
                  <a:pt x="491490" y="731520"/>
                </a:lnTo>
                <a:lnTo>
                  <a:pt x="502920" y="708660"/>
                </a:lnTo>
                <a:lnTo>
                  <a:pt x="514350" y="674370"/>
                </a:lnTo>
                <a:lnTo>
                  <a:pt x="537210" y="651510"/>
                </a:lnTo>
                <a:lnTo>
                  <a:pt x="548640" y="617220"/>
                </a:lnTo>
                <a:lnTo>
                  <a:pt x="560070" y="582930"/>
                </a:lnTo>
                <a:lnTo>
                  <a:pt x="571500" y="548640"/>
                </a:lnTo>
                <a:lnTo>
                  <a:pt x="571500" y="514350"/>
                </a:lnTo>
                <a:lnTo>
                  <a:pt x="582929" y="491490"/>
                </a:lnTo>
                <a:lnTo>
                  <a:pt x="582929" y="468630"/>
                </a:lnTo>
                <a:lnTo>
                  <a:pt x="582929" y="445770"/>
                </a:lnTo>
                <a:lnTo>
                  <a:pt x="582929" y="434340"/>
                </a:lnTo>
                <a:lnTo>
                  <a:pt x="582929" y="434340"/>
                </a:lnTo>
                <a:lnTo>
                  <a:pt x="582929" y="422910"/>
                </a:lnTo>
                <a:lnTo>
                  <a:pt x="582929" y="434340"/>
                </a:lnTo>
                <a:lnTo>
                  <a:pt x="571500" y="434340"/>
                </a:lnTo>
                <a:lnTo>
                  <a:pt x="560070" y="445770"/>
                </a:lnTo>
                <a:lnTo>
                  <a:pt x="548640" y="468630"/>
                </a:lnTo>
                <a:lnTo>
                  <a:pt x="548640" y="491490"/>
                </a:lnTo>
                <a:lnTo>
                  <a:pt x="537210" y="525780"/>
                </a:lnTo>
                <a:lnTo>
                  <a:pt x="525779" y="560070"/>
                </a:lnTo>
                <a:lnTo>
                  <a:pt x="525779" y="594360"/>
                </a:lnTo>
                <a:lnTo>
                  <a:pt x="525779" y="628650"/>
                </a:lnTo>
                <a:lnTo>
                  <a:pt x="537210" y="651510"/>
                </a:lnTo>
                <a:lnTo>
                  <a:pt x="537210" y="674370"/>
                </a:lnTo>
                <a:lnTo>
                  <a:pt x="548640" y="685800"/>
                </a:lnTo>
                <a:lnTo>
                  <a:pt x="560070" y="685800"/>
                </a:lnTo>
                <a:lnTo>
                  <a:pt x="571500" y="685800"/>
                </a:lnTo>
                <a:lnTo>
                  <a:pt x="582929" y="685800"/>
                </a:lnTo>
                <a:lnTo>
                  <a:pt x="594360" y="674370"/>
                </a:lnTo>
                <a:lnTo>
                  <a:pt x="605790" y="651510"/>
                </a:lnTo>
                <a:lnTo>
                  <a:pt x="617220" y="628650"/>
                </a:lnTo>
                <a:lnTo>
                  <a:pt x="628650" y="605790"/>
                </a:lnTo>
                <a:lnTo>
                  <a:pt x="640079" y="582930"/>
                </a:lnTo>
                <a:lnTo>
                  <a:pt x="651510" y="560070"/>
                </a:lnTo>
                <a:lnTo>
                  <a:pt x="662940" y="525780"/>
                </a:lnTo>
                <a:lnTo>
                  <a:pt x="674370" y="514350"/>
                </a:lnTo>
                <a:lnTo>
                  <a:pt x="674370" y="491490"/>
                </a:lnTo>
                <a:lnTo>
                  <a:pt x="685800" y="491490"/>
                </a:lnTo>
                <a:lnTo>
                  <a:pt x="685800" y="480060"/>
                </a:lnTo>
                <a:lnTo>
                  <a:pt x="685800" y="491490"/>
                </a:lnTo>
                <a:lnTo>
                  <a:pt x="697229" y="502920"/>
                </a:lnTo>
                <a:lnTo>
                  <a:pt x="708660" y="514350"/>
                </a:lnTo>
                <a:lnTo>
                  <a:pt x="708660" y="537210"/>
                </a:lnTo>
                <a:lnTo>
                  <a:pt x="720090" y="560070"/>
                </a:lnTo>
                <a:lnTo>
                  <a:pt x="720090" y="582930"/>
                </a:lnTo>
                <a:lnTo>
                  <a:pt x="731520" y="617220"/>
                </a:lnTo>
                <a:lnTo>
                  <a:pt x="742950" y="640080"/>
                </a:lnTo>
                <a:lnTo>
                  <a:pt x="765810" y="674370"/>
                </a:lnTo>
                <a:lnTo>
                  <a:pt x="777240" y="685800"/>
                </a:lnTo>
                <a:lnTo>
                  <a:pt x="788670" y="697230"/>
                </a:lnTo>
                <a:lnTo>
                  <a:pt x="800100" y="708660"/>
                </a:lnTo>
                <a:lnTo>
                  <a:pt x="811529" y="708660"/>
                </a:lnTo>
                <a:lnTo>
                  <a:pt x="822960" y="708660"/>
                </a:lnTo>
                <a:lnTo>
                  <a:pt x="834390" y="697230"/>
                </a:lnTo>
                <a:lnTo>
                  <a:pt x="834390" y="685800"/>
                </a:lnTo>
                <a:lnTo>
                  <a:pt x="834390" y="674370"/>
                </a:lnTo>
                <a:lnTo>
                  <a:pt x="845820" y="651510"/>
                </a:lnTo>
                <a:lnTo>
                  <a:pt x="845820" y="628650"/>
                </a:lnTo>
                <a:lnTo>
                  <a:pt x="857250" y="594360"/>
                </a:lnTo>
                <a:lnTo>
                  <a:pt x="857250" y="560070"/>
                </a:lnTo>
                <a:lnTo>
                  <a:pt x="868679" y="525780"/>
                </a:lnTo>
                <a:lnTo>
                  <a:pt x="880110" y="502920"/>
                </a:lnTo>
                <a:lnTo>
                  <a:pt x="891540" y="468630"/>
                </a:lnTo>
                <a:lnTo>
                  <a:pt x="902970" y="445770"/>
                </a:lnTo>
                <a:lnTo>
                  <a:pt x="925829" y="434340"/>
                </a:lnTo>
                <a:lnTo>
                  <a:pt x="937260" y="411480"/>
                </a:lnTo>
                <a:lnTo>
                  <a:pt x="948690" y="400050"/>
                </a:lnTo>
                <a:lnTo>
                  <a:pt x="971550" y="388620"/>
                </a:lnTo>
                <a:lnTo>
                  <a:pt x="982979" y="388620"/>
                </a:lnTo>
                <a:lnTo>
                  <a:pt x="1005840" y="388620"/>
                </a:lnTo>
                <a:lnTo>
                  <a:pt x="1017270" y="400050"/>
                </a:lnTo>
                <a:lnTo>
                  <a:pt x="1028700" y="400050"/>
                </a:lnTo>
                <a:lnTo>
                  <a:pt x="1040129" y="411480"/>
                </a:lnTo>
                <a:lnTo>
                  <a:pt x="1040129" y="411480"/>
                </a:lnTo>
                <a:lnTo>
                  <a:pt x="1040129" y="411480"/>
                </a:lnTo>
                <a:lnTo>
                  <a:pt x="1051560" y="411480"/>
                </a:lnTo>
                <a:lnTo>
                  <a:pt x="1051560" y="411480"/>
                </a:lnTo>
                <a:lnTo>
                  <a:pt x="1051560" y="411480"/>
                </a:lnTo>
                <a:lnTo>
                  <a:pt x="1040129" y="411480"/>
                </a:lnTo>
                <a:lnTo>
                  <a:pt x="1040129" y="411480"/>
                </a:lnTo>
                <a:lnTo>
                  <a:pt x="1040129" y="411480"/>
                </a:lnTo>
                <a:lnTo>
                  <a:pt x="1028700" y="411480"/>
                </a:lnTo>
                <a:lnTo>
                  <a:pt x="1028700" y="422910"/>
                </a:lnTo>
                <a:lnTo>
                  <a:pt x="1017270" y="422910"/>
                </a:lnTo>
                <a:lnTo>
                  <a:pt x="1005840" y="445770"/>
                </a:lnTo>
                <a:lnTo>
                  <a:pt x="994410" y="457200"/>
                </a:lnTo>
                <a:lnTo>
                  <a:pt x="982979" y="491490"/>
                </a:lnTo>
                <a:lnTo>
                  <a:pt x="971550" y="525780"/>
                </a:lnTo>
                <a:lnTo>
                  <a:pt x="971550" y="560070"/>
                </a:lnTo>
                <a:lnTo>
                  <a:pt x="971550" y="594360"/>
                </a:lnTo>
                <a:lnTo>
                  <a:pt x="971550" y="628650"/>
                </a:lnTo>
                <a:lnTo>
                  <a:pt x="971550" y="662940"/>
                </a:lnTo>
                <a:lnTo>
                  <a:pt x="971550" y="674370"/>
                </a:lnTo>
                <a:lnTo>
                  <a:pt x="982979" y="685800"/>
                </a:lnTo>
                <a:lnTo>
                  <a:pt x="982979" y="685800"/>
                </a:lnTo>
                <a:lnTo>
                  <a:pt x="994410" y="674370"/>
                </a:lnTo>
                <a:lnTo>
                  <a:pt x="1017270" y="662940"/>
                </a:lnTo>
                <a:lnTo>
                  <a:pt x="1028700" y="651510"/>
                </a:lnTo>
                <a:lnTo>
                  <a:pt x="1040129" y="628650"/>
                </a:lnTo>
                <a:lnTo>
                  <a:pt x="1051560" y="605790"/>
                </a:lnTo>
                <a:lnTo>
                  <a:pt x="1062990" y="582930"/>
                </a:lnTo>
                <a:lnTo>
                  <a:pt x="1062990" y="548640"/>
                </a:lnTo>
                <a:lnTo>
                  <a:pt x="1074420" y="525780"/>
                </a:lnTo>
                <a:lnTo>
                  <a:pt x="1074420" y="514350"/>
                </a:lnTo>
                <a:lnTo>
                  <a:pt x="1085850" y="502920"/>
                </a:lnTo>
                <a:lnTo>
                  <a:pt x="1085850" y="502920"/>
                </a:lnTo>
                <a:lnTo>
                  <a:pt x="1074420" y="514350"/>
                </a:lnTo>
                <a:lnTo>
                  <a:pt x="1074420" y="525780"/>
                </a:lnTo>
                <a:lnTo>
                  <a:pt x="1074420" y="548640"/>
                </a:lnTo>
                <a:lnTo>
                  <a:pt x="1074420" y="571500"/>
                </a:lnTo>
                <a:lnTo>
                  <a:pt x="1074420" y="594360"/>
                </a:lnTo>
                <a:lnTo>
                  <a:pt x="1074420" y="617220"/>
                </a:lnTo>
                <a:lnTo>
                  <a:pt x="1062990" y="628650"/>
                </a:lnTo>
                <a:lnTo>
                  <a:pt x="1062990" y="628650"/>
                </a:lnTo>
                <a:lnTo>
                  <a:pt x="1074420" y="628650"/>
                </a:lnTo>
                <a:lnTo>
                  <a:pt x="1085850" y="617220"/>
                </a:lnTo>
                <a:lnTo>
                  <a:pt x="1085850" y="605790"/>
                </a:lnTo>
                <a:lnTo>
                  <a:pt x="1097279" y="582930"/>
                </a:lnTo>
                <a:lnTo>
                  <a:pt x="1108710" y="560070"/>
                </a:lnTo>
                <a:lnTo>
                  <a:pt x="1120140" y="537210"/>
                </a:lnTo>
                <a:lnTo>
                  <a:pt x="1131570" y="514350"/>
                </a:lnTo>
                <a:lnTo>
                  <a:pt x="1143000" y="491490"/>
                </a:lnTo>
                <a:lnTo>
                  <a:pt x="1143000" y="480060"/>
                </a:lnTo>
                <a:lnTo>
                  <a:pt x="1143000" y="480060"/>
                </a:lnTo>
                <a:lnTo>
                  <a:pt x="1154429" y="480060"/>
                </a:lnTo>
                <a:lnTo>
                  <a:pt x="1154429" y="491490"/>
                </a:lnTo>
                <a:lnTo>
                  <a:pt x="1154429" y="514350"/>
                </a:lnTo>
                <a:lnTo>
                  <a:pt x="1154429" y="548640"/>
                </a:lnTo>
                <a:lnTo>
                  <a:pt x="1154429" y="582930"/>
                </a:lnTo>
                <a:lnTo>
                  <a:pt x="1154429" y="605790"/>
                </a:lnTo>
                <a:lnTo>
                  <a:pt x="1154429" y="617220"/>
                </a:lnTo>
                <a:lnTo>
                  <a:pt x="1154429" y="628650"/>
                </a:lnTo>
                <a:lnTo>
                  <a:pt x="1165860" y="628650"/>
                </a:lnTo>
                <a:lnTo>
                  <a:pt x="1177290" y="628650"/>
                </a:lnTo>
                <a:lnTo>
                  <a:pt x="1188720" y="605790"/>
                </a:lnTo>
                <a:lnTo>
                  <a:pt x="1200150" y="594360"/>
                </a:lnTo>
                <a:lnTo>
                  <a:pt x="1211579" y="571500"/>
                </a:lnTo>
                <a:lnTo>
                  <a:pt x="1223010" y="548640"/>
                </a:lnTo>
                <a:lnTo>
                  <a:pt x="1223010" y="525780"/>
                </a:lnTo>
                <a:lnTo>
                  <a:pt x="1234440" y="502920"/>
                </a:lnTo>
                <a:lnTo>
                  <a:pt x="1245870" y="491490"/>
                </a:lnTo>
                <a:lnTo>
                  <a:pt x="1257300" y="480060"/>
                </a:lnTo>
                <a:lnTo>
                  <a:pt x="1257300" y="480060"/>
                </a:lnTo>
                <a:lnTo>
                  <a:pt x="1268729" y="491490"/>
                </a:lnTo>
                <a:lnTo>
                  <a:pt x="1268729" y="514350"/>
                </a:lnTo>
                <a:lnTo>
                  <a:pt x="1268729" y="537210"/>
                </a:lnTo>
                <a:lnTo>
                  <a:pt x="1280160" y="571500"/>
                </a:lnTo>
                <a:lnTo>
                  <a:pt x="1280160" y="605790"/>
                </a:lnTo>
                <a:lnTo>
                  <a:pt x="1291590" y="628650"/>
                </a:lnTo>
                <a:lnTo>
                  <a:pt x="1303020" y="651510"/>
                </a:lnTo>
                <a:lnTo>
                  <a:pt x="1314450" y="674370"/>
                </a:lnTo>
                <a:lnTo>
                  <a:pt x="1325879" y="685800"/>
                </a:lnTo>
                <a:lnTo>
                  <a:pt x="1337310" y="685800"/>
                </a:lnTo>
                <a:lnTo>
                  <a:pt x="1348740" y="674370"/>
                </a:lnTo>
                <a:lnTo>
                  <a:pt x="1360170" y="674370"/>
                </a:lnTo>
                <a:lnTo>
                  <a:pt x="1371600" y="651510"/>
                </a:lnTo>
                <a:lnTo>
                  <a:pt x="1394460" y="628650"/>
                </a:lnTo>
                <a:lnTo>
                  <a:pt x="1405890" y="594360"/>
                </a:lnTo>
                <a:lnTo>
                  <a:pt x="1417320" y="548640"/>
                </a:lnTo>
                <a:lnTo>
                  <a:pt x="1428750" y="502920"/>
                </a:lnTo>
                <a:lnTo>
                  <a:pt x="1440179" y="445770"/>
                </a:lnTo>
                <a:lnTo>
                  <a:pt x="1451610" y="388620"/>
                </a:lnTo>
                <a:lnTo>
                  <a:pt x="1463040" y="331470"/>
                </a:lnTo>
                <a:lnTo>
                  <a:pt x="1474470" y="285750"/>
                </a:lnTo>
                <a:lnTo>
                  <a:pt x="1485900" y="228600"/>
                </a:lnTo>
                <a:lnTo>
                  <a:pt x="1508760" y="182880"/>
                </a:lnTo>
                <a:lnTo>
                  <a:pt x="1520190" y="137160"/>
                </a:lnTo>
                <a:lnTo>
                  <a:pt x="1520190" y="91440"/>
                </a:lnTo>
                <a:lnTo>
                  <a:pt x="1531620" y="57150"/>
                </a:lnTo>
                <a:lnTo>
                  <a:pt x="1543050" y="34290"/>
                </a:lnTo>
                <a:lnTo>
                  <a:pt x="1543050" y="22860"/>
                </a:lnTo>
                <a:lnTo>
                  <a:pt x="1543050" y="11430"/>
                </a:lnTo>
                <a:lnTo>
                  <a:pt x="1543050" y="0"/>
                </a:lnTo>
                <a:lnTo>
                  <a:pt x="1543050" y="11430"/>
                </a:lnTo>
                <a:lnTo>
                  <a:pt x="1543050" y="22860"/>
                </a:lnTo>
                <a:lnTo>
                  <a:pt x="1543050" y="45720"/>
                </a:lnTo>
                <a:lnTo>
                  <a:pt x="1543050" y="80010"/>
                </a:lnTo>
                <a:lnTo>
                  <a:pt x="1531620" y="125730"/>
                </a:lnTo>
                <a:lnTo>
                  <a:pt x="1520190" y="171450"/>
                </a:lnTo>
                <a:lnTo>
                  <a:pt x="1520190" y="228600"/>
                </a:lnTo>
                <a:lnTo>
                  <a:pt x="1508760" y="285750"/>
                </a:lnTo>
                <a:lnTo>
                  <a:pt x="1508760" y="354330"/>
                </a:lnTo>
                <a:lnTo>
                  <a:pt x="1508760" y="411480"/>
                </a:lnTo>
                <a:lnTo>
                  <a:pt x="1520190" y="468630"/>
                </a:lnTo>
                <a:lnTo>
                  <a:pt x="1520190" y="525780"/>
                </a:lnTo>
                <a:lnTo>
                  <a:pt x="1520190" y="571500"/>
                </a:lnTo>
                <a:lnTo>
                  <a:pt x="1531620" y="605790"/>
                </a:lnTo>
                <a:lnTo>
                  <a:pt x="1531620" y="640080"/>
                </a:lnTo>
                <a:lnTo>
                  <a:pt x="1531620" y="662940"/>
                </a:lnTo>
                <a:lnTo>
                  <a:pt x="1531620" y="674370"/>
                </a:lnTo>
                <a:lnTo>
                  <a:pt x="1531620" y="685800"/>
                </a:lnTo>
                <a:lnTo>
                  <a:pt x="1531620" y="68580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37" name="Freeform 88136"/>
          <p:cNvSpPr/>
          <p:nvPr/>
        </p:nvSpPr>
        <p:spPr>
          <a:xfrm>
            <a:off x="7520939" y="4880610"/>
            <a:ext cx="331472" cy="22861"/>
          </a:xfrm>
          <a:custGeom>
            <a:avLst/>
            <a:gdLst/>
            <a:ahLst/>
            <a:cxnLst/>
            <a:rect l="0" t="0" r="0" b="0"/>
            <a:pathLst>
              <a:path w="331472" h="22861">
                <a:moveTo>
                  <a:pt x="0" y="11430"/>
                </a:moveTo>
                <a:lnTo>
                  <a:pt x="0" y="22860"/>
                </a:lnTo>
                <a:lnTo>
                  <a:pt x="0" y="22860"/>
                </a:lnTo>
                <a:lnTo>
                  <a:pt x="0" y="22860"/>
                </a:lnTo>
                <a:lnTo>
                  <a:pt x="0" y="22860"/>
                </a:lnTo>
                <a:lnTo>
                  <a:pt x="0" y="22860"/>
                </a:lnTo>
                <a:lnTo>
                  <a:pt x="0" y="22860"/>
                </a:lnTo>
                <a:lnTo>
                  <a:pt x="22861" y="11430"/>
                </a:lnTo>
                <a:lnTo>
                  <a:pt x="45721" y="11430"/>
                </a:lnTo>
                <a:lnTo>
                  <a:pt x="57150" y="11430"/>
                </a:lnTo>
                <a:lnTo>
                  <a:pt x="91441" y="0"/>
                </a:lnTo>
                <a:lnTo>
                  <a:pt x="114300" y="0"/>
                </a:lnTo>
                <a:lnTo>
                  <a:pt x="148591" y="0"/>
                </a:lnTo>
                <a:lnTo>
                  <a:pt x="182881" y="0"/>
                </a:lnTo>
                <a:lnTo>
                  <a:pt x="217171" y="0"/>
                </a:lnTo>
                <a:lnTo>
                  <a:pt x="251461" y="0"/>
                </a:lnTo>
                <a:lnTo>
                  <a:pt x="285750" y="11430"/>
                </a:lnTo>
                <a:lnTo>
                  <a:pt x="308611" y="11430"/>
                </a:lnTo>
                <a:lnTo>
                  <a:pt x="331471" y="11430"/>
                </a:lnTo>
                <a:lnTo>
                  <a:pt x="331471" y="1143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38" name="Freeform 88137"/>
          <p:cNvSpPr/>
          <p:nvPr/>
        </p:nvSpPr>
        <p:spPr>
          <a:xfrm>
            <a:off x="5623560" y="5497830"/>
            <a:ext cx="91441" cy="457201"/>
          </a:xfrm>
          <a:custGeom>
            <a:avLst/>
            <a:gdLst/>
            <a:ahLst/>
            <a:cxnLst/>
            <a:rect l="0" t="0" r="0" b="0"/>
            <a:pathLst>
              <a:path w="91441" h="457201">
                <a:moveTo>
                  <a:pt x="91440" y="0"/>
                </a:moveTo>
                <a:lnTo>
                  <a:pt x="80010" y="0"/>
                </a:lnTo>
                <a:lnTo>
                  <a:pt x="68580" y="0"/>
                </a:lnTo>
                <a:lnTo>
                  <a:pt x="68580" y="0"/>
                </a:lnTo>
                <a:lnTo>
                  <a:pt x="57150" y="0"/>
                </a:lnTo>
                <a:lnTo>
                  <a:pt x="57150" y="11430"/>
                </a:lnTo>
                <a:lnTo>
                  <a:pt x="45720" y="22860"/>
                </a:lnTo>
                <a:lnTo>
                  <a:pt x="34290" y="45720"/>
                </a:lnTo>
                <a:lnTo>
                  <a:pt x="22860" y="68580"/>
                </a:lnTo>
                <a:lnTo>
                  <a:pt x="22860" y="102870"/>
                </a:lnTo>
                <a:lnTo>
                  <a:pt x="11430" y="125730"/>
                </a:lnTo>
                <a:lnTo>
                  <a:pt x="11430" y="160020"/>
                </a:lnTo>
                <a:lnTo>
                  <a:pt x="11430" y="194310"/>
                </a:lnTo>
                <a:lnTo>
                  <a:pt x="0" y="240030"/>
                </a:lnTo>
                <a:lnTo>
                  <a:pt x="0" y="274320"/>
                </a:lnTo>
                <a:lnTo>
                  <a:pt x="0" y="320040"/>
                </a:lnTo>
                <a:lnTo>
                  <a:pt x="0" y="354330"/>
                </a:lnTo>
                <a:lnTo>
                  <a:pt x="0" y="388620"/>
                </a:lnTo>
                <a:lnTo>
                  <a:pt x="0" y="411480"/>
                </a:lnTo>
                <a:lnTo>
                  <a:pt x="0" y="434340"/>
                </a:lnTo>
                <a:lnTo>
                  <a:pt x="0" y="445770"/>
                </a:lnTo>
                <a:lnTo>
                  <a:pt x="0" y="445770"/>
                </a:lnTo>
                <a:lnTo>
                  <a:pt x="0" y="457200"/>
                </a:lnTo>
                <a:lnTo>
                  <a:pt x="0" y="45720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39" name="Freeform 88138"/>
          <p:cNvSpPr/>
          <p:nvPr/>
        </p:nvSpPr>
        <p:spPr>
          <a:xfrm>
            <a:off x="5497830" y="5737860"/>
            <a:ext cx="445771" cy="160021"/>
          </a:xfrm>
          <a:custGeom>
            <a:avLst/>
            <a:gdLst/>
            <a:ahLst/>
            <a:cxnLst/>
            <a:rect l="0" t="0" r="0" b="0"/>
            <a:pathLst>
              <a:path w="445771" h="160021">
                <a:moveTo>
                  <a:pt x="11430" y="45720"/>
                </a:moveTo>
                <a:lnTo>
                  <a:pt x="11430" y="45720"/>
                </a:lnTo>
                <a:lnTo>
                  <a:pt x="11430" y="45720"/>
                </a:lnTo>
                <a:lnTo>
                  <a:pt x="11430" y="45720"/>
                </a:lnTo>
                <a:lnTo>
                  <a:pt x="0" y="45720"/>
                </a:lnTo>
                <a:lnTo>
                  <a:pt x="0" y="45720"/>
                </a:lnTo>
                <a:lnTo>
                  <a:pt x="11430" y="45720"/>
                </a:lnTo>
                <a:lnTo>
                  <a:pt x="11430" y="45720"/>
                </a:lnTo>
                <a:lnTo>
                  <a:pt x="11430" y="45720"/>
                </a:lnTo>
                <a:lnTo>
                  <a:pt x="22860" y="45720"/>
                </a:lnTo>
                <a:lnTo>
                  <a:pt x="34290" y="45720"/>
                </a:lnTo>
                <a:lnTo>
                  <a:pt x="57150" y="57150"/>
                </a:lnTo>
                <a:lnTo>
                  <a:pt x="80010" y="57150"/>
                </a:lnTo>
                <a:lnTo>
                  <a:pt x="91440" y="57150"/>
                </a:lnTo>
                <a:lnTo>
                  <a:pt x="114300" y="68580"/>
                </a:lnTo>
                <a:lnTo>
                  <a:pt x="137160" y="68580"/>
                </a:lnTo>
                <a:lnTo>
                  <a:pt x="160020" y="68580"/>
                </a:lnTo>
                <a:lnTo>
                  <a:pt x="182880" y="57150"/>
                </a:lnTo>
                <a:lnTo>
                  <a:pt x="205740" y="57150"/>
                </a:lnTo>
                <a:lnTo>
                  <a:pt x="228600" y="45720"/>
                </a:lnTo>
                <a:lnTo>
                  <a:pt x="251460" y="34290"/>
                </a:lnTo>
                <a:lnTo>
                  <a:pt x="274320" y="34290"/>
                </a:lnTo>
                <a:lnTo>
                  <a:pt x="297180" y="22860"/>
                </a:lnTo>
                <a:lnTo>
                  <a:pt x="308610" y="11430"/>
                </a:lnTo>
                <a:lnTo>
                  <a:pt x="320040" y="11430"/>
                </a:lnTo>
                <a:lnTo>
                  <a:pt x="331470" y="11430"/>
                </a:lnTo>
                <a:lnTo>
                  <a:pt x="342900" y="11430"/>
                </a:lnTo>
                <a:lnTo>
                  <a:pt x="342900" y="11430"/>
                </a:lnTo>
                <a:lnTo>
                  <a:pt x="342900" y="11430"/>
                </a:lnTo>
                <a:lnTo>
                  <a:pt x="354330" y="22860"/>
                </a:lnTo>
                <a:lnTo>
                  <a:pt x="354330" y="34290"/>
                </a:lnTo>
                <a:lnTo>
                  <a:pt x="354330" y="45720"/>
                </a:lnTo>
                <a:lnTo>
                  <a:pt x="354330" y="68580"/>
                </a:lnTo>
                <a:lnTo>
                  <a:pt x="354330" y="91440"/>
                </a:lnTo>
                <a:lnTo>
                  <a:pt x="354330" y="102870"/>
                </a:lnTo>
                <a:lnTo>
                  <a:pt x="354330" y="125730"/>
                </a:lnTo>
                <a:lnTo>
                  <a:pt x="365760" y="137160"/>
                </a:lnTo>
                <a:lnTo>
                  <a:pt x="365760" y="148590"/>
                </a:lnTo>
                <a:lnTo>
                  <a:pt x="377190" y="148590"/>
                </a:lnTo>
                <a:lnTo>
                  <a:pt x="388620" y="160020"/>
                </a:lnTo>
                <a:lnTo>
                  <a:pt x="388620" y="160020"/>
                </a:lnTo>
                <a:lnTo>
                  <a:pt x="400050" y="160020"/>
                </a:lnTo>
                <a:lnTo>
                  <a:pt x="411480" y="148590"/>
                </a:lnTo>
                <a:lnTo>
                  <a:pt x="422910" y="137160"/>
                </a:lnTo>
                <a:lnTo>
                  <a:pt x="434340" y="125730"/>
                </a:lnTo>
                <a:lnTo>
                  <a:pt x="434340" y="114300"/>
                </a:lnTo>
                <a:lnTo>
                  <a:pt x="445770" y="91440"/>
                </a:lnTo>
                <a:lnTo>
                  <a:pt x="445770" y="80010"/>
                </a:lnTo>
                <a:lnTo>
                  <a:pt x="445770" y="68580"/>
                </a:lnTo>
                <a:lnTo>
                  <a:pt x="445770" y="45720"/>
                </a:lnTo>
                <a:lnTo>
                  <a:pt x="445770" y="34290"/>
                </a:lnTo>
                <a:lnTo>
                  <a:pt x="434340" y="22860"/>
                </a:lnTo>
                <a:lnTo>
                  <a:pt x="422910" y="11430"/>
                </a:lnTo>
                <a:lnTo>
                  <a:pt x="411480" y="0"/>
                </a:lnTo>
                <a:lnTo>
                  <a:pt x="400050" y="0"/>
                </a:lnTo>
                <a:lnTo>
                  <a:pt x="400050" y="0"/>
                </a:lnTo>
                <a:lnTo>
                  <a:pt x="388620" y="0"/>
                </a:lnTo>
                <a:lnTo>
                  <a:pt x="365760" y="11430"/>
                </a:lnTo>
                <a:lnTo>
                  <a:pt x="354330" y="34290"/>
                </a:lnTo>
                <a:lnTo>
                  <a:pt x="342900" y="57150"/>
                </a:lnTo>
                <a:lnTo>
                  <a:pt x="342900" y="68580"/>
                </a:lnTo>
                <a:lnTo>
                  <a:pt x="331470" y="91440"/>
                </a:lnTo>
                <a:lnTo>
                  <a:pt x="331470" y="9144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40" name="Freeform 88139"/>
          <p:cNvSpPr/>
          <p:nvPr/>
        </p:nvSpPr>
        <p:spPr>
          <a:xfrm>
            <a:off x="6240780" y="5554980"/>
            <a:ext cx="1131571" cy="685801"/>
          </a:xfrm>
          <a:custGeom>
            <a:avLst/>
            <a:gdLst/>
            <a:ahLst/>
            <a:cxnLst/>
            <a:rect l="0" t="0" r="0" b="0"/>
            <a:pathLst>
              <a:path w="1131571" h="685801">
                <a:moveTo>
                  <a:pt x="217170" y="217170"/>
                </a:moveTo>
                <a:lnTo>
                  <a:pt x="217170" y="217170"/>
                </a:lnTo>
                <a:lnTo>
                  <a:pt x="217170" y="217170"/>
                </a:lnTo>
                <a:lnTo>
                  <a:pt x="217170" y="217170"/>
                </a:lnTo>
                <a:lnTo>
                  <a:pt x="217170" y="205740"/>
                </a:lnTo>
                <a:lnTo>
                  <a:pt x="217170" y="194310"/>
                </a:lnTo>
                <a:lnTo>
                  <a:pt x="217170" y="182880"/>
                </a:lnTo>
                <a:lnTo>
                  <a:pt x="205740" y="160020"/>
                </a:lnTo>
                <a:lnTo>
                  <a:pt x="205740" y="148590"/>
                </a:lnTo>
                <a:lnTo>
                  <a:pt x="194310" y="137160"/>
                </a:lnTo>
                <a:lnTo>
                  <a:pt x="182880" y="125730"/>
                </a:lnTo>
                <a:lnTo>
                  <a:pt x="171450" y="114300"/>
                </a:lnTo>
                <a:lnTo>
                  <a:pt x="160020" y="114300"/>
                </a:lnTo>
                <a:lnTo>
                  <a:pt x="148590" y="114300"/>
                </a:lnTo>
                <a:lnTo>
                  <a:pt x="137160" y="125730"/>
                </a:lnTo>
                <a:lnTo>
                  <a:pt x="114300" y="137160"/>
                </a:lnTo>
                <a:lnTo>
                  <a:pt x="91440" y="160020"/>
                </a:lnTo>
                <a:lnTo>
                  <a:pt x="80010" y="182880"/>
                </a:lnTo>
                <a:lnTo>
                  <a:pt x="57150" y="205740"/>
                </a:lnTo>
                <a:lnTo>
                  <a:pt x="45720" y="240030"/>
                </a:lnTo>
                <a:lnTo>
                  <a:pt x="22860" y="262890"/>
                </a:lnTo>
                <a:lnTo>
                  <a:pt x="11430" y="285750"/>
                </a:lnTo>
                <a:lnTo>
                  <a:pt x="0" y="308610"/>
                </a:lnTo>
                <a:lnTo>
                  <a:pt x="0" y="320040"/>
                </a:lnTo>
                <a:lnTo>
                  <a:pt x="0" y="320040"/>
                </a:lnTo>
                <a:lnTo>
                  <a:pt x="0" y="331470"/>
                </a:lnTo>
                <a:lnTo>
                  <a:pt x="0" y="331470"/>
                </a:lnTo>
                <a:lnTo>
                  <a:pt x="11430" y="320040"/>
                </a:lnTo>
                <a:lnTo>
                  <a:pt x="11430" y="308610"/>
                </a:lnTo>
                <a:lnTo>
                  <a:pt x="22860" y="285750"/>
                </a:lnTo>
                <a:lnTo>
                  <a:pt x="34290" y="274320"/>
                </a:lnTo>
                <a:lnTo>
                  <a:pt x="45720" y="240030"/>
                </a:lnTo>
                <a:lnTo>
                  <a:pt x="68580" y="217170"/>
                </a:lnTo>
                <a:lnTo>
                  <a:pt x="80010" y="194310"/>
                </a:lnTo>
                <a:lnTo>
                  <a:pt x="91440" y="182880"/>
                </a:lnTo>
                <a:lnTo>
                  <a:pt x="102870" y="171450"/>
                </a:lnTo>
                <a:lnTo>
                  <a:pt x="114300" y="160020"/>
                </a:lnTo>
                <a:lnTo>
                  <a:pt x="125730" y="160020"/>
                </a:lnTo>
                <a:lnTo>
                  <a:pt x="125730" y="171450"/>
                </a:lnTo>
                <a:lnTo>
                  <a:pt x="137160" y="194310"/>
                </a:lnTo>
                <a:lnTo>
                  <a:pt x="137160" y="228600"/>
                </a:lnTo>
                <a:lnTo>
                  <a:pt x="148590" y="262890"/>
                </a:lnTo>
                <a:lnTo>
                  <a:pt x="148590" y="320040"/>
                </a:lnTo>
                <a:lnTo>
                  <a:pt x="160020" y="365760"/>
                </a:lnTo>
                <a:lnTo>
                  <a:pt x="160020" y="434340"/>
                </a:lnTo>
                <a:lnTo>
                  <a:pt x="171450" y="491490"/>
                </a:lnTo>
                <a:lnTo>
                  <a:pt x="182880" y="548640"/>
                </a:lnTo>
                <a:lnTo>
                  <a:pt x="194310" y="594360"/>
                </a:lnTo>
                <a:lnTo>
                  <a:pt x="205740" y="628650"/>
                </a:lnTo>
                <a:lnTo>
                  <a:pt x="217170" y="651510"/>
                </a:lnTo>
                <a:lnTo>
                  <a:pt x="240030" y="674369"/>
                </a:lnTo>
                <a:lnTo>
                  <a:pt x="251460" y="685800"/>
                </a:lnTo>
                <a:lnTo>
                  <a:pt x="274320" y="685800"/>
                </a:lnTo>
                <a:lnTo>
                  <a:pt x="285750" y="685800"/>
                </a:lnTo>
                <a:lnTo>
                  <a:pt x="308609" y="674369"/>
                </a:lnTo>
                <a:lnTo>
                  <a:pt x="320040" y="651510"/>
                </a:lnTo>
                <a:lnTo>
                  <a:pt x="331470" y="617219"/>
                </a:lnTo>
                <a:lnTo>
                  <a:pt x="342900" y="582930"/>
                </a:lnTo>
                <a:lnTo>
                  <a:pt x="354330" y="537210"/>
                </a:lnTo>
                <a:lnTo>
                  <a:pt x="365759" y="491490"/>
                </a:lnTo>
                <a:lnTo>
                  <a:pt x="377190" y="445770"/>
                </a:lnTo>
                <a:lnTo>
                  <a:pt x="388620" y="388620"/>
                </a:lnTo>
                <a:lnTo>
                  <a:pt x="400050" y="342900"/>
                </a:lnTo>
                <a:lnTo>
                  <a:pt x="422909" y="297180"/>
                </a:lnTo>
                <a:lnTo>
                  <a:pt x="422909" y="262890"/>
                </a:lnTo>
                <a:lnTo>
                  <a:pt x="434340" y="228600"/>
                </a:lnTo>
                <a:lnTo>
                  <a:pt x="457200" y="205740"/>
                </a:lnTo>
                <a:lnTo>
                  <a:pt x="457200" y="182880"/>
                </a:lnTo>
                <a:lnTo>
                  <a:pt x="468630" y="171450"/>
                </a:lnTo>
                <a:lnTo>
                  <a:pt x="468630" y="171450"/>
                </a:lnTo>
                <a:lnTo>
                  <a:pt x="480059" y="182880"/>
                </a:lnTo>
                <a:lnTo>
                  <a:pt x="480059" y="194310"/>
                </a:lnTo>
                <a:lnTo>
                  <a:pt x="480059" y="217170"/>
                </a:lnTo>
                <a:lnTo>
                  <a:pt x="480059" y="240030"/>
                </a:lnTo>
                <a:lnTo>
                  <a:pt x="480059" y="274320"/>
                </a:lnTo>
                <a:lnTo>
                  <a:pt x="480059" y="285750"/>
                </a:lnTo>
                <a:lnTo>
                  <a:pt x="480059" y="297180"/>
                </a:lnTo>
                <a:lnTo>
                  <a:pt x="491490" y="308610"/>
                </a:lnTo>
                <a:lnTo>
                  <a:pt x="491490" y="308610"/>
                </a:lnTo>
                <a:lnTo>
                  <a:pt x="502920" y="308610"/>
                </a:lnTo>
                <a:lnTo>
                  <a:pt x="514350" y="297180"/>
                </a:lnTo>
                <a:lnTo>
                  <a:pt x="514350" y="274320"/>
                </a:lnTo>
                <a:lnTo>
                  <a:pt x="525780" y="262890"/>
                </a:lnTo>
                <a:lnTo>
                  <a:pt x="537209" y="240030"/>
                </a:lnTo>
                <a:lnTo>
                  <a:pt x="548640" y="228600"/>
                </a:lnTo>
                <a:lnTo>
                  <a:pt x="548640" y="205740"/>
                </a:lnTo>
                <a:lnTo>
                  <a:pt x="560070" y="205740"/>
                </a:lnTo>
                <a:lnTo>
                  <a:pt x="560070" y="194310"/>
                </a:lnTo>
                <a:lnTo>
                  <a:pt x="571500" y="205740"/>
                </a:lnTo>
                <a:lnTo>
                  <a:pt x="571500" y="217170"/>
                </a:lnTo>
                <a:lnTo>
                  <a:pt x="582930" y="228600"/>
                </a:lnTo>
                <a:lnTo>
                  <a:pt x="582930" y="251460"/>
                </a:lnTo>
                <a:lnTo>
                  <a:pt x="594359" y="274320"/>
                </a:lnTo>
                <a:lnTo>
                  <a:pt x="605790" y="285750"/>
                </a:lnTo>
                <a:lnTo>
                  <a:pt x="617220" y="308610"/>
                </a:lnTo>
                <a:lnTo>
                  <a:pt x="628650" y="320040"/>
                </a:lnTo>
                <a:lnTo>
                  <a:pt x="640080" y="320040"/>
                </a:lnTo>
                <a:lnTo>
                  <a:pt x="651509" y="331470"/>
                </a:lnTo>
                <a:lnTo>
                  <a:pt x="674370" y="320040"/>
                </a:lnTo>
                <a:lnTo>
                  <a:pt x="697230" y="308610"/>
                </a:lnTo>
                <a:lnTo>
                  <a:pt x="720090" y="297180"/>
                </a:lnTo>
                <a:lnTo>
                  <a:pt x="731520" y="285750"/>
                </a:lnTo>
                <a:lnTo>
                  <a:pt x="754380" y="262890"/>
                </a:lnTo>
                <a:lnTo>
                  <a:pt x="777240" y="240030"/>
                </a:lnTo>
                <a:lnTo>
                  <a:pt x="788670" y="205740"/>
                </a:lnTo>
                <a:lnTo>
                  <a:pt x="811530" y="182880"/>
                </a:lnTo>
                <a:lnTo>
                  <a:pt x="822959" y="160020"/>
                </a:lnTo>
                <a:lnTo>
                  <a:pt x="834390" y="125730"/>
                </a:lnTo>
                <a:lnTo>
                  <a:pt x="845820" y="102870"/>
                </a:lnTo>
                <a:lnTo>
                  <a:pt x="857250" y="80010"/>
                </a:lnTo>
                <a:lnTo>
                  <a:pt x="857250" y="68580"/>
                </a:lnTo>
                <a:lnTo>
                  <a:pt x="857250" y="57150"/>
                </a:lnTo>
                <a:lnTo>
                  <a:pt x="857250" y="45720"/>
                </a:lnTo>
                <a:lnTo>
                  <a:pt x="845820" y="45720"/>
                </a:lnTo>
                <a:lnTo>
                  <a:pt x="834390" y="45720"/>
                </a:lnTo>
                <a:lnTo>
                  <a:pt x="822959" y="57150"/>
                </a:lnTo>
                <a:lnTo>
                  <a:pt x="822959" y="80010"/>
                </a:lnTo>
                <a:lnTo>
                  <a:pt x="811530" y="102870"/>
                </a:lnTo>
                <a:lnTo>
                  <a:pt x="800100" y="125730"/>
                </a:lnTo>
                <a:lnTo>
                  <a:pt x="788670" y="160020"/>
                </a:lnTo>
                <a:lnTo>
                  <a:pt x="788670" y="182880"/>
                </a:lnTo>
                <a:lnTo>
                  <a:pt x="788670" y="217170"/>
                </a:lnTo>
                <a:lnTo>
                  <a:pt x="788670" y="240030"/>
                </a:lnTo>
                <a:lnTo>
                  <a:pt x="788670" y="262890"/>
                </a:lnTo>
                <a:lnTo>
                  <a:pt x="800100" y="285750"/>
                </a:lnTo>
                <a:lnTo>
                  <a:pt x="811530" y="297180"/>
                </a:lnTo>
                <a:lnTo>
                  <a:pt x="822959" y="297180"/>
                </a:lnTo>
                <a:lnTo>
                  <a:pt x="845820" y="308610"/>
                </a:lnTo>
                <a:lnTo>
                  <a:pt x="868680" y="308610"/>
                </a:lnTo>
                <a:lnTo>
                  <a:pt x="891540" y="297180"/>
                </a:lnTo>
                <a:lnTo>
                  <a:pt x="914400" y="285750"/>
                </a:lnTo>
                <a:lnTo>
                  <a:pt x="937259" y="262890"/>
                </a:lnTo>
                <a:lnTo>
                  <a:pt x="960120" y="240030"/>
                </a:lnTo>
                <a:lnTo>
                  <a:pt x="982980" y="205740"/>
                </a:lnTo>
                <a:lnTo>
                  <a:pt x="994409" y="182880"/>
                </a:lnTo>
                <a:lnTo>
                  <a:pt x="1017270" y="148590"/>
                </a:lnTo>
                <a:lnTo>
                  <a:pt x="1028700" y="114300"/>
                </a:lnTo>
                <a:lnTo>
                  <a:pt x="1051559" y="80010"/>
                </a:lnTo>
                <a:lnTo>
                  <a:pt x="1062990" y="57150"/>
                </a:lnTo>
                <a:lnTo>
                  <a:pt x="1074420" y="34290"/>
                </a:lnTo>
                <a:lnTo>
                  <a:pt x="1074420" y="11430"/>
                </a:lnTo>
                <a:lnTo>
                  <a:pt x="1085850" y="11430"/>
                </a:lnTo>
                <a:lnTo>
                  <a:pt x="1085850" y="0"/>
                </a:lnTo>
                <a:lnTo>
                  <a:pt x="1085850" y="0"/>
                </a:lnTo>
                <a:lnTo>
                  <a:pt x="1085850" y="0"/>
                </a:lnTo>
                <a:lnTo>
                  <a:pt x="1085850" y="11430"/>
                </a:lnTo>
                <a:lnTo>
                  <a:pt x="1085850" y="11430"/>
                </a:lnTo>
                <a:lnTo>
                  <a:pt x="1085850" y="22860"/>
                </a:lnTo>
                <a:lnTo>
                  <a:pt x="1085850" y="34290"/>
                </a:lnTo>
                <a:lnTo>
                  <a:pt x="1085850" y="57150"/>
                </a:lnTo>
                <a:lnTo>
                  <a:pt x="1097280" y="80010"/>
                </a:lnTo>
                <a:lnTo>
                  <a:pt x="1097280" y="102870"/>
                </a:lnTo>
                <a:lnTo>
                  <a:pt x="1097280" y="125730"/>
                </a:lnTo>
                <a:lnTo>
                  <a:pt x="1108709" y="148590"/>
                </a:lnTo>
                <a:lnTo>
                  <a:pt x="1108709" y="171450"/>
                </a:lnTo>
                <a:lnTo>
                  <a:pt x="1120140" y="194310"/>
                </a:lnTo>
                <a:lnTo>
                  <a:pt x="1131570" y="217170"/>
                </a:lnTo>
                <a:lnTo>
                  <a:pt x="1131570" y="240030"/>
                </a:lnTo>
                <a:lnTo>
                  <a:pt x="1131570" y="262890"/>
                </a:lnTo>
                <a:lnTo>
                  <a:pt x="1131570" y="297180"/>
                </a:lnTo>
                <a:lnTo>
                  <a:pt x="1131570" y="320040"/>
                </a:lnTo>
                <a:lnTo>
                  <a:pt x="1120140" y="342900"/>
                </a:lnTo>
                <a:lnTo>
                  <a:pt x="1108709" y="377190"/>
                </a:lnTo>
                <a:lnTo>
                  <a:pt x="1108709" y="400050"/>
                </a:lnTo>
                <a:lnTo>
                  <a:pt x="1097280" y="422910"/>
                </a:lnTo>
                <a:lnTo>
                  <a:pt x="1085850" y="434340"/>
                </a:lnTo>
                <a:lnTo>
                  <a:pt x="1074420" y="445770"/>
                </a:lnTo>
                <a:lnTo>
                  <a:pt x="1074420" y="457200"/>
                </a:lnTo>
                <a:lnTo>
                  <a:pt x="1074420" y="45720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41" name="Freeform 88140"/>
          <p:cNvSpPr/>
          <p:nvPr/>
        </p:nvSpPr>
        <p:spPr>
          <a:xfrm>
            <a:off x="7498080" y="5303520"/>
            <a:ext cx="11431" cy="594361"/>
          </a:xfrm>
          <a:custGeom>
            <a:avLst/>
            <a:gdLst/>
            <a:ahLst/>
            <a:cxnLst/>
            <a:rect l="0" t="0" r="0" b="0"/>
            <a:pathLst>
              <a:path w="11431" h="594361">
                <a:moveTo>
                  <a:pt x="11430" y="11430"/>
                </a:moveTo>
                <a:lnTo>
                  <a:pt x="11430" y="11430"/>
                </a:lnTo>
                <a:lnTo>
                  <a:pt x="11430" y="0"/>
                </a:lnTo>
                <a:lnTo>
                  <a:pt x="11430" y="11430"/>
                </a:lnTo>
                <a:lnTo>
                  <a:pt x="11430" y="0"/>
                </a:lnTo>
                <a:lnTo>
                  <a:pt x="11430" y="0"/>
                </a:lnTo>
                <a:lnTo>
                  <a:pt x="11430" y="11430"/>
                </a:lnTo>
                <a:lnTo>
                  <a:pt x="11430" y="22860"/>
                </a:lnTo>
                <a:lnTo>
                  <a:pt x="11430" y="34290"/>
                </a:lnTo>
                <a:lnTo>
                  <a:pt x="11430" y="57150"/>
                </a:lnTo>
                <a:lnTo>
                  <a:pt x="11430" y="80010"/>
                </a:lnTo>
                <a:lnTo>
                  <a:pt x="0" y="114300"/>
                </a:lnTo>
                <a:lnTo>
                  <a:pt x="0" y="148590"/>
                </a:lnTo>
                <a:lnTo>
                  <a:pt x="0" y="194310"/>
                </a:lnTo>
                <a:lnTo>
                  <a:pt x="0" y="240030"/>
                </a:lnTo>
                <a:lnTo>
                  <a:pt x="0" y="285750"/>
                </a:lnTo>
                <a:lnTo>
                  <a:pt x="0" y="331470"/>
                </a:lnTo>
                <a:lnTo>
                  <a:pt x="0" y="377190"/>
                </a:lnTo>
                <a:lnTo>
                  <a:pt x="0" y="422910"/>
                </a:lnTo>
                <a:lnTo>
                  <a:pt x="0" y="468630"/>
                </a:lnTo>
                <a:lnTo>
                  <a:pt x="0" y="514350"/>
                </a:lnTo>
                <a:lnTo>
                  <a:pt x="0" y="548640"/>
                </a:lnTo>
                <a:lnTo>
                  <a:pt x="11430" y="571500"/>
                </a:lnTo>
                <a:lnTo>
                  <a:pt x="11430" y="594360"/>
                </a:lnTo>
                <a:lnTo>
                  <a:pt x="11430" y="59436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42" name="Freeform 88141"/>
          <p:cNvSpPr/>
          <p:nvPr/>
        </p:nvSpPr>
        <p:spPr>
          <a:xfrm>
            <a:off x="7406639" y="5543550"/>
            <a:ext cx="434342" cy="274321"/>
          </a:xfrm>
          <a:custGeom>
            <a:avLst/>
            <a:gdLst/>
            <a:ahLst/>
            <a:cxnLst/>
            <a:rect l="0" t="0" r="0" b="0"/>
            <a:pathLst>
              <a:path w="434342" h="274321">
                <a:moveTo>
                  <a:pt x="0" y="148590"/>
                </a:moveTo>
                <a:lnTo>
                  <a:pt x="0" y="148590"/>
                </a:lnTo>
                <a:lnTo>
                  <a:pt x="0" y="137160"/>
                </a:lnTo>
                <a:lnTo>
                  <a:pt x="0" y="137160"/>
                </a:lnTo>
                <a:lnTo>
                  <a:pt x="11431" y="125730"/>
                </a:lnTo>
                <a:lnTo>
                  <a:pt x="11431" y="114300"/>
                </a:lnTo>
                <a:lnTo>
                  <a:pt x="22861" y="102870"/>
                </a:lnTo>
                <a:lnTo>
                  <a:pt x="45721" y="80010"/>
                </a:lnTo>
                <a:lnTo>
                  <a:pt x="68581" y="68580"/>
                </a:lnTo>
                <a:lnTo>
                  <a:pt x="80011" y="45720"/>
                </a:lnTo>
                <a:lnTo>
                  <a:pt x="102871" y="22860"/>
                </a:lnTo>
                <a:lnTo>
                  <a:pt x="125731" y="11430"/>
                </a:lnTo>
                <a:lnTo>
                  <a:pt x="137161" y="0"/>
                </a:lnTo>
                <a:lnTo>
                  <a:pt x="148591" y="0"/>
                </a:lnTo>
                <a:lnTo>
                  <a:pt x="160021" y="11430"/>
                </a:lnTo>
                <a:lnTo>
                  <a:pt x="171450" y="22860"/>
                </a:lnTo>
                <a:lnTo>
                  <a:pt x="182881" y="34290"/>
                </a:lnTo>
                <a:lnTo>
                  <a:pt x="182881" y="68580"/>
                </a:lnTo>
                <a:lnTo>
                  <a:pt x="194311" y="91440"/>
                </a:lnTo>
                <a:lnTo>
                  <a:pt x="194311" y="125730"/>
                </a:lnTo>
                <a:lnTo>
                  <a:pt x="194311" y="160020"/>
                </a:lnTo>
                <a:lnTo>
                  <a:pt x="194311" y="194310"/>
                </a:lnTo>
                <a:lnTo>
                  <a:pt x="194311" y="217170"/>
                </a:lnTo>
                <a:lnTo>
                  <a:pt x="194311" y="240030"/>
                </a:lnTo>
                <a:lnTo>
                  <a:pt x="205741" y="251460"/>
                </a:lnTo>
                <a:lnTo>
                  <a:pt x="205741" y="262890"/>
                </a:lnTo>
                <a:lnTo>
                  <a:pt x="217171" y="251460"/>
                </a:lnTo>
                <a:lnTo>
                  <a:pt x="228600" y="240030"/>
                </a:lnTo>
                <a:lnTo>
                  <a:pt x="240031" y="228600"/>
                </a:lnTo>
                <a:lnTo>
                  <a:pt x="251461" y="205740"/>
                </a:lnTo>
                <a:lnTo>
                  <a:pt x="262891" y="182880"/>
                </a:lnTo>
                <a:lnTo>
                  <a:pt x="274321" y="160020"/>
                </a:lnTo>
                <a:lnTo>
                  <a:pt x="274321" y="137160"/>
                </a:lnTo>
                <a:lnTo>
                  <a:pt x="285750" y="114300"/>
                </a:lnTo>
                <a:lnTo>
                  <a:pt x="297181" y="102870"/>
                </a:lnTo>
                <a:lnTo>
                  <a:pt x="297181" y="91440"/>
                </a:lnTo>
                <a:lnTo>
                  <a:pt x="308611" y="80010"/>
                </a:lnTo>
                <a:lnTo>
                  <a:pt x="308611" y="91440"/>
                </a:lnTo>
                <a:lnTo>
                  <a:pt x="308611" y="102870"/>
                </a:lnTo>
                <a:lnTo>
                  <a:pt x="308611" y="114300"/>
                </a:lnTo>
                <a:lnTo>
                  <a:pt x="308611" y="148590"/>
                </a:lnTo>
                <a:lnTo>
                  <a:pt x="308611" y="171450"/>
                </a:lnTo>
                <a:lnTo>
                  <a:pt x="308611" y="205740"/>
                </a:lnTo>
                <a:lnTo>
                  <a:pt x="320041" y="228600"/>
                </a:lnTo>
                <a:lnTo>
                  <a:pt x="320041" y="251460"/>
                </a:lnTo>
                <a:lnTo>
                  <a:pt x="331471" y="262890"/>
                </a:lnTo>
                <a:lnTo>
                  <a:pt x="331471" y="262890"/>
                </a:lnTo>
                <a:lnTo>
                  <a:pt x="342900" y="274320"/>
                </a:lnTo>
                <a:lnTo>
                  <a:pt x="365761" y="262890"/>
                </a:lnTo>
                <a:lnTo>
                  <a:pt x="377191" y="262890"/>
                </a:lnTo>
                <a:lnTo>
                  <a:pt x="377191" y="251460"/>
                </a:lnTo>
                <a:lnTo>
                  <a:pt x="388621" y="228600"/>
                </a:lnTo>
                <a:lnTo>
                  <a:pt x="400050" y="205740"/>
                </a:lnTo>
                <a:lnTo>
                  <a:pt x="411481" y="182880"/>
                </a:lnTo>
                <a:lnTo>
                  <a:pt x="422911" y="160020"/>
                </a:lnTo>
                <a:lnTo>
                  <a:pt x="422911" y="125730"/>
                </a:lnTo>
                <a:lnTo>
                  <a:pt x="434341" y="102870"/>
                </a:lnTo>
                <a:lnTo>
                  <a:pt x="434341" y="91440"/>
                </a:lnTo>
                <a:lnTo>
                  <a:pt x="434341" y="68580"/>
                </a:lnTo>
                <a:lnTo>
                  <a:pt x="434341" y="57150"/>
                </a:lnTo>
                <a:lnTo>
                  <a:pt x="434341" y="57150"/>
                </a:lnTo>
                <a:lnTo>
                  <a:pt x="434341" y="5715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43" name="Freeform 88142"/>
          <p:cNvSpPr/>
          <p:nvPr/>
        </p:nvSpPr>
        <p:spPr>
          <a:xfrm>
            <a:off x="7760970" y="5509260"/>
            <a:ext cx="491491" cy="285751"/>
          </a:xfrm>
          <a:custGeom>
            <a:avLst/>
            <a:gdLst/>
            <a:ahLst/>
            <a:cxnLst/>
            <a:rect l="0" t="0" r="0" b="0"/>
            <a:pathLst>
              <a:path w="491491" h="285751">
                <a:moveTo>
                  <a:pt x="0" y="137160"/>
                </a:moveTo>
                <a:lnTo>
                  <a:pt x="0" y="137160"/>
                </a:lnTo>
                <a:lnTo>
                  <a:pt x="0" y="125730"/>
                </a:lnTo>
                <a:lnTo>
                  <a:pt x="0" y="125730"/>
                </a:lnTo>
                <a:lnTo>
                  <a:pt x="0" y="114300"/>
                </a:lnTo>
                <a:lnTo>
                  <a:pt x="0" y="91440"/>
                </a:lnTo>
                <a:lnTo>
                  <a:pt x="11430" y="80010"/>
                </a:lnTo>
                <a:lnTo>
                  <a:pt x="22860" y="57150"/>
                </a:lnTo>
                <a:lnTo>
                  <a:pt x="34290" y="45720"/>
                </a:lnTo>
                <a:lnTo>
                  <a:pt x="45719" y="22860"/>
                </a:lnTo>
                <a:lnTo>
                  <a:pt x="57150" y="11430"/>
                </a:lnTo>
                <a:lnTo>
                  <a:pt x="80010" y="11430"/>
                </a:lnTo>
                <a:lnTo>
                  <a:pt x="91440" y="0"/>
                </a:lnTo>
                <a:lnTo>
                  <a:pt x="102869" y="11430"/>
                </a:lnTo>
                <a:lnTo>
                  <a:pt x="114300" y="22860"/>
                </a:lnTo>
                <a:lnTo>
                  <a:pt x="125730" y="45720"/>
                </a:lnTo>
                <a:lnTo>
                  <a:pt x="137160" y="80010"/>
                </a:lnTo>
                <a:lnTo>
                  <a:pt x="137160" y="114300"/>
                </a:lnTo>
                <a:lnTo>
                  <a:pt x="137160" y="148590"/>
                </a:lnTo>
                <a:lnTo>
                  <a:pt x="148590" y="182880"/>
                </a:lnTo>
                <a:lnTo>
                  <a:pt x="148590" y="205740"/>
                </a:lnTo>
                <a:lnTo>
                  <a:pt x="160019" y="228600"/>
                </a:lnTo>
                <a:lnTo>
                  <a:pt x="160019" y="240030"/>
                </a:lnTo>
                <a:lnTo>
                  <a:pt x="171450" y="240030"/>
                </a:lnTo>
                <a:lnTo>
                  <a:pt x="194310" y="240030"/>
                </a:lnTo>
                <a:lnTo>
                  <a:pt x="205740" y="228600"/>
                </a:lnTo>
                <a:lnTo>
                  <a:pt x="217169" y="217170"/>
                </a:lnTo>
                <a:lnTo>
                  <a:pt x="228600" y="205740"/>
                </a:lnTo>
                <a:lnTo>
                  <a:pt x="240030" y="182880"/>
                </a:lnTo>
                <a:lnTo>
                  <a:pt x="262890" y="171450"/>
                </a:lnTo>
                <a:lnTo>
                  <a:pt x="274319" y="148590"/>
                </a:lnTo>
                <a:lnTo>
                  <a:pt x="285750" y="137160"/>
                </a:lnTo>
                <a:lnTo>
                  <a:pt x="297180" y="137160"/>
                </a:lnTo>
                <a:lnTo>
                  <a:pt x="308610" y="137160"/>
                </a:lnTo>
                <a:lnTo>
                  <a:pt x="308610" y="148590"/>
                </a:lnTo>
                <a:lnTo>
                  <a:pt x="320040" y="160020"/>
                </a:lnTo>
                <a:lnTo>
                  <a:pt x="331469" y="182880"/>
                </a:lnTo>
                <a:lnTo>
                  <a:pt x="331469" y="205740"/>
                </a:lnTo>
                <a:lnTo>
                  <a:pt x="342900" y="228600"/>
                </a:lnTo>
                <a:lnTo>
                  <a:pt x="354330" y="251460"/>
                </a:lnTo>
                <a:lnTo>
                  <a:pt x="365760" y="262890"/>
                </a:lnTo>
                <a:lnTo>
                  <a:pt x="377190" y="274320"/>
                </a:lnTo>
                <a:lnTo>
                  <a:pt x="388619" y="285750"/>
                </a:lnTo>
                <a:lnTo>
                  <a:pt x="411480" y="285750"/>
                </a:lnTo>
                <a:lnTo>
                  <a:pt x="422910" y="285750"/>
                </a:lnTo>
                <a:lnTo>
                  <a:pt x="445769" y="285750"/>
                </a:lnTo>
                <a:lnTo>
                  <a:pt x="457200" y="274320"/>
                </a:lnTo>
                <a:lnTo>
                  <a:pt x="480060" y="262890"/>
                </a:lnTo>
                <a:lnTo>
                  <a:pt x="491490" y="251460"/>
                </a:lnTo>
                <a:lnTo>
                  <a:pt x="491490" y="240030"/>
                </a:lnTo>
                <a:lnTo>
                  <a:pt x="491490" y="24003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8144" name="Freeform 88143"/>
          <p:cNvSpPr/>
          <p:nvPr/>
        </p:nvSpPr>
        <p:spPr>
          <a:xfrm>
            <a:off x="7589520" y="5372100"/>
            <a:ext cx="45720" cy="45721"/>
          </a:xfrm>
          <a:custGeom>
            <a:avLst/>
            <a:gdLst/>
            <a:ahLst/>
            <a:cxnLst/>
            <a:rect l="0" t="0" r="0" b="0"/>
            <a:pathLst>
              <a:path w="45720" h="45721">
                <a:moveTo>
                  <a:pt x="45719" y="0"/>
                </a:moveTo>
                <a:lnTo>
                  <a:pt x="34290" y="0"/>
                </a:lnTo>
                <a:lnTo>
                  <a:pt x="22860" y="22860"/>
                </a:lnTo>
                <a:lnTo>
                  <a:pt x="22860" y="22860"/>
                </a:lnTo>
                <a:lnTo>
                  <a:pt x="11430" y="34290"/>
                </a:lnTo>
                <a:lnTo>
                  <a:pt x="0" y="45720"/>
                </a:lnTo>
                <a:lnTo>
                  <a:pt x="0" y="4572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1817547389"/>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1"/>
          <p:cNvSpPr>
            <a:spLocks noGrp="1"/>
          </p:cNvSpPr>
          <p:nvPr>
            <p:ph type="title"/>
          </p:nvPr>
        </p:nvSpPr>
        <p:spPr>
          <a:xfrm>
            <a:off x="482104" y="-171400"/>
            <a:ext cx="7467600" cy="1143000"/>
          </a:xfrm>
        </p:spPr>
        <p:txBody>
          <a:bodyPr/>
          <a:lstStyle/>
          <a:p>
            <a:pPr algn="ctr"/>
            <a:r>
              <a:rPr lang="en-GB" dirty="0" smtClean="0"/>
              <a:t>Critical Essay</a:t>
            </a:r>
          </a:p>
        </p:txBody>
      </p:sp>
      <p:pic>
        <p:nvPicPr>
          <p:cNvPr id="90114" name="Picture 2"/>
          <p:cNvPicPr>
            <a:picLocks noGrp="1" noChangeAspect="1" noChangeArrowheads="1"/>
          </p:cNvPicPr>
          <p:nvPr>
            <p:ph idx="1"/>
          </p:nvPr>
        </p:nvPicPr>
        <p:blipFill>
          <a:blip r:embed="rId2"/>
          <a:srcRect/>
          <a:stretch>
            <a:fillRect/>
          </a:stretch>
        </p:blipFill>
        <p:spPr>
          <a:xfrm>
            <a:off x="2411760" y="944927"/>
            <a:ext cx="3483198" cy="3492136"/>
          </a:xfrm>
        </p:spPr>
      </p:pic>
      <p:sp>
        <p:nvSpPr>
          <p:cNvPr id="4" name="Rectangle 3"/>
          <p:cNvSpPr/>
          <p:nvPr/>
        </p:nvSpPr>
        <p:spPr>
          <a:xfrm>
            <a:off x="251520" y="4437063"/>
            <a:ext cx="8352928" cy="1615827"/>
          </a:xfrm>
          <a:prstGeom prst="rect">
            <a:avLst/>
          </a:prstGeom>
        </p:spPr>
        <p:txBody>
          <a:bodyPr wrap="square">
            <a:spAutoFit/>
          </a:bodyPr>
          <a:lstStyle/>
          <a:p>
            <a:pPr marL="342900" indent="-342900">
              <a:lnSpc>
                <a:spcPct val="90000"/>
              </a:lnSpc>
              <a:buFont typeface="Arial" pitchFamily="34" charset="0"/>
              <a:buChar char="•"/>
              <a:defRPr/>
            </a:pPr>
            <a:r>
              <a:rPr lang="en-GB" sz="2200" dirty="0">
                <a:latin typeface="+mn-lt"/>
              </a:rPr>
              <a:t>Having someone else look at our work can often help it to become better</a:t>
            </a:r>
          </a:p>
          <a:p>
            <a:pPr>
              <a:lnSpc>
                <a:spcPct val="90000"/>
              </a:lnSpc>
              <a:defRPr/>
            </a:pPr>
            <a:endParaRPr lang="en-GB" sz="2200" dirty="0">
              <a:latin typeface="+mn-lt"/>
            </a:endParaRPr>
          </a:p>
          <a:p>
            <a:pPr marL="342900" indent="-342900">
              <a:lnSpc>
                <a:spcPct val="90000"/>
              </a:lnSpc>
              <a:buFont typeface="Arial" pitchFamily="34" charset="0"/>
              <a:buChar char="•"/>
              <a:defRPr/>
            </a:pPr>
            <a:r>
              <a:rPr lang="en-GB" sz="2200" dirty="0">
                <a:latin typeface="+mn-lt"/>
              </a:rPr>
              <a:t>They can see strengths or mistakes that we sometimes cannot see ourselves</a:t>
            </a:r>
          </a:p>
        </p:txBody>
      </p:sp>
    </p:spTree>
    <p:extLst>
      <p:ext uri="{BB962C8B-B14F-4D97-AF65-F5344CB8AC3E}">
        <p14:creationId xmlns:p14="http://schemas.microsoft.com/office/powerpoint/2010/main" val="663895718"/>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31224" cy="1143000"/>
          </a:xfrm>
        </p:spPr>
        <p:txBody>
          <a:bodyPr/>
          <a:lstStyle/>
          <a:p>
            <a:pPr algn="ctr"/>
            <a:r>
              <a:rPr lang="en-GB" dirty="0" smtClean="0"/>
              <a:t>Success Criteria</a:t>
            </a:r>
            <a:endParaRPr lang="en-GB" dirty="0"/>
          </a:p>
        </p:txBody>
      </p:sp>
      <p:sp>
        <p:nvSpPr>
          <p:cNvPr id="3" name="Content Placeholder 2"/>
          <p:cNvSpPr>
            <a:spLocks noGrp="1"/>
          </p:cNvSpPr>
          <p:nvPr>
            <p:ph idx="1"/>
          </p:nvPr>
        </p:nvSpPr>
        <p:spPr>
          <a:xfrm>
            <a:off x="683568" y="1844824"/>
            <a:ext cx="7543800" cy="4327376"/>
          </a:xfrm>
        </p:spPr>
        <p:txBody>
          <a:bodyPr/>
          <a:lstStyle/>
          <a:p>
            <a:r>
              <a:rPr lang="en-GB" dirty="0" smtClean="0"/>
              <a:t>Shows thorough knowledge of the text throughout.</a:t>
            </a:r>
          </a:p>
          <a:p>
            <a:endParaRPr lang="en-GB" dirty="0"/>
          </a:p>
          <a:p>
            <a:r>
              <a:rPr lang="en-GB" dirty="0" smtClean="0"/>
              <a:t>Shows awareness of film techniques through analysis.</a:t>
            </a:r>
          </a:p>
          <a:p>
            <a:endParaRPr lang="en-GB" dirty="0"/>
          </a:p>
          <a:p>
            <a:r>
              <a:rPr lang="en-GB" dirty="0" smtClean="0"/>
              <a:t>Confident and accurate use of language.</a:t>
            </a:r>
          </a:p>
          <a:p>
            <a:endParaRPr lang="en-GB" dirty="0"/>
          </a:p>
          <a:p>
            <a:r>
              <a:rPr lang="en-GB" dirty="0" smtClean="0"/>
              <a:t>Able to organise and structure essay well, keeping it relevant to the task.</a:t>
            </a:r>
            <a:endParaRPr lang="en-GB" dirty="0"/>
          </a:p>
        </p:txBody>
      </p:sp>
    </p:spTree>
    <p:extLst>
      <p:ext uri="{BB962C8B-B14F-4D97-AF65-F5344CB8AC3E}">
        <p14:creationId xmlns:p14="http://schemas.microsoft.com/office/powerpoint/2010/main" val="862880397"/>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p:cNvSpPr>
            <a:spLocks noGrp="1"/>
          </p:cNvSpPr>
          <p:nvPr>
            <p:ph type="title"/>
          </p:nvPr>
        </p:nvSpPr>
        <p:spPr/>
        <p:txBody>
          <a:bodyPr/>
          <a:lstStyle/>
          <a:p>
            <a:pPr algn="ctr"/>
            <a:r>
              <a:rPr lang="en-GB" dirty="0" smtClean="0"/>
              <a:t>Critical Essay</a:t>
            </a:r>
          </a:p>
        </p:txBody>
      </p:sp>
      <p:sp>
        <p:nvSpPr>
          <p:cNvPr id="3" name="Content Placeholder 2"/>
          <p:cNvSpPr>
            <a:spLocks noGrp="1"/>
          </p:cNvSpPr>
          <p:nvPr>
            <p:ph idx="1"/>
          </p:nvPr>
        </p:nvSpPr>
        <p:spPr>
          <a:xfrm>
            <a:off x="1009650" y="1806574"/>
            <a:ext cx="7018734" cy="4718769"/>
          </a:xfrm>
        </p:spPr>
        <p:txBody>
          <a:bodyPr>
            <a:normAutofit fontScale="92500" lnSpcReduction="10000"/>
          </a:bodyPr>
          <a:lstStyle/>
          <a:p>
            <a:pPr>
              <a:defRPr/>
            </a:pPr>
            <a:r>
              <a:rPr lang="en-GB" dirty="0" smtClean="0"/>
              <a:t>We are now going to complete some PEER EVALUATION</a:t>
            </a:r>
          </a:p>
          <a:p>
            <a:pPr>
              <a:defRPr/>
            </a:pPr>
            <a:endParaRPr lang="en-GB" dirty="0"/>
          </a:p>
          <a:p>
            <a:pPr>
              <a:defRPr/>
            </a:pPr>
            <a:r>
              <a:rPr lang="en-GB" dirty="0" smtClean="0"/>
              <a:t>Read over your partner’s essay</a:t>
            </a:r>
          </a:p>
          <a:p>
            <a:pPr>
              <a:defRPr/>
            </a:pPr>
            <a:endParaRPr lang="en-GB" dirty="0"/>
          </a:p>
          <a:p>
            <a:pPr>
              <a:defRPr/>
            </a:pPr>
            <a:r>
              <a:rPr lang="en-GB" dirty="0" smtClean="0"/>
              <a:t>Using the success criteria we have discussed as a guide, note TWO STRENGTHS and TWO TARGETS for your partner’s </a:t>
            </a:r>
            <a:r>
              <a:rPr lang="en-GB" dirty="0" smtClean="0"/>
              <a:t>work</a:t>
            </a:r>
          </a:p>
          <a:p>
            <a:pPr>
              <a:defRPr/>
            </a:pPr>
            <a:endParaRPr lang="en-GB" dirty="0"/>
          </a:p>
          <a:p>
            <a:pPr>
              <a:defRPr/>
            </a:pPr>
            <a:r>
              <a:rPr lang="en-GB" dirty="0" smtClean="0"/>
              <a:t>Discuss these strengths and targets with them in detail – be honest.</a:t>
            </a:r>
            <a:endParaRPr lang="en-GB" dirty="0" smtClean="0"/>
          </a:p>
          <a:p>
            <a:pPr marL="0" indent="0">
              <a:buFont typeface="Wingdings 2" pitchFamily="18" charset="2"/>
              <a:buNone/>
              <a:defRPr/>
            </a:pPr>
            <a:endParaRPr lang="en-GB" dirty="0"/>
          </a:p>
          <a:p>
            <a:pPr marL="0" indent="0" algn="ctr">
              <a:buFont typeface="Wingdings 2" pitchFamily="18" charset="2"/>
              <a:buNone/>
              <a:defRPr/>
            </a:pPr>
            <a:r>
              <a:rPr lang="en-GB" b="1" dirty="0" smtClean="0"/>
              <a:t>YOU HAVE </a:t>
            </a:r>
            <a:r>
              <a:rPr lang="en-GB" b="1" dirty="0" smtClean="0"/>
              <a:t>FIFTEEN</a:t>
            </a:r>
            <a:r>
              <a:rPr lang="en-GB" b="1" dirty="0" smtClean="0"/>
              <a:t> </a:t>
            </a:r>
            <a:r>
              <a:rPr lang="en-GB" b="1" dirty="0" smtClean="0"/>
              <a:t>MINUTES</a:t>
            </a:r>
            <a:endParaRPr lang="en-GB" b="1" dirty="0"/>
          </a:p>
        </p:txBody>
      </p:sp>
    </p:spTree>
    <p:extLst>
      <p:ext uri="{BB962C8B-B14F-4D97-AF65-F5344CB8AC3E}">
        <p14:creationId xmlns:p14="http://schemas.microsoft.com/office/powerpoint/2010/main" val="2399788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1"/>
          <p:cNvSpPr>
            <a:spLocks noGrp="1"/>
          </p:cNvSpPr>
          <p:nvPr>
            <p:ph type="title"/>
          </p:nvPr>
        </p:nvSpPr>
        <p:spPr/>
        <p:txBody>
          <a:bodyPr/>
          <a:lstStyle/>
          <a:p>
            <a:pPr algn="ctr"/>
            <a:r>
              <a:rPr lang="en-GB" dirty="0" smtClean="0"/>
              <a:t>Critical Essay</a:t>
            </a:r>
          </a:p>
        </p:txBody>
      </p:sp>
      <p:sp>
        <p:nvSpPr>
          <p:cNvPr id="3" name="Content Placeholder 2"/>
          <p:cNvSpPr>
            <a:spLocks noGrp="1"/>
          </p:cNvSpPr>
          <p:nvPr>
            <p:ph idx="1"/>
          </p:nvPr>
        </p:nvSpPr>
        <p:spPr>
          <a:xfrm>
            <a:off x="468313" y="1806574"/>
            <a:ext cx="7632079" cy="4574753"/>
          </a:xfrm>
        </p:spPr>
        <p:txBody>
          <a:bodyPr>
            <a:normAutofit lnSpcReduction="10000"/>
          </a:bodyPr>
          <a:lstStyle/>
          <a:p>
            <a:pPr>
              <a:defRPr/>
            </a:pPr>
            <a:endParaRPr lang="en-GB" sz="2000" dirty="0" smtClean="0"/>
          </a:p>
          <a:p>
            <a:pPr>
              <a:defRPr/>
            </a:pPr>
            <a:r>
              <a:rPr lang="en-GB" sz="2000" dirty="0" smtClean="0"/>
              <a:t>Now, having completed PEER EVALUATION of another essay, and having looked at success criteria and exemplar essays, think about YOUR OWN WORK.</a:t>
            </a:r>
          </a:p>
          <a:p>
            <a:pPr>
              <a:defRPr/>
            </a:pPr>
            <a:endParaRPr lang="en-GB" sz="2000" dirty="0"/>
          </a:p>
          <a:p>
            <a:pPr>
              <a:defRPr/>
            </a:pPr>
            <a:r>
              <a:rPr lang="en-GB" sz="2000" dirty="0" smtClean="0"/>
              <a:t>On a Post-It, write TWO STRENGTHS and TWO TARGETS for your own essay – these should be different from the feedback your partner has given.</a:t>
            </a:r>
          </a:p>
          <a:p>
            <a:pPr>
              <a:defRPr/>
            </a:pPr>
            <a:endParaRPr lang="en-GB" sz="2000" dirty="0"/>
          </a:p>
          <a:p>
            <a:pPr>
              <a:defRPr/>
            </a:pPr>
            <a:r>
              <a:rPr lang="en-GB" sz="2000" dirty="0" smtClean="0"/>
              <a:t>Attach the Post-It to your essay, and pass to the front of your row</a:t>
            </a:r>
          </a:p>
          <a:p>
            <a:pPr marL="0" indent="0">
              <a:buFont typeface="Wingdings 2" pitchFamily="18" charset="2"/>
              <a:buNone/>
              <a:defRPr/>
            </a:pPr>
            <a:endParaRPr lang="en-GB" sz="2000" dirty="0"/>
          </a:p>
          <a:p>
            <a:pPr marL="0" indent="0" algn="ctr">
              <a:buFont typeface="Wingdings 2" pitchFamily="18" charset="2"/>
              <a:buNone/>
              <a:defRPr/>
            </a:pPr>
            <a:r>
              <a:rPr lang="en-GB" sz="2000" b="1" dirty="0" smtClean="0"/>
              <a:t>YOU HAVE </a:t>
            </a:r>
            <a:r>
              <a:rPr lang="en-GB" sz="2000" b="1" dirty="0" smtClean="0"/>
              <a:t>FIVE </a:t>
            </a:r>
            <a:r>
              <a:rPr lang="en-GB" sz="2000" b="1" dirty="0" smtClean="0"/>
              <a:t>MINUTES </a:t>
            </a:r>
            <a:endParaRPr lang="en-GB" sz="2000" b="1" dirty="0"/>
          </a:p>
        </p:txBody>
      </p:sp>
    </p:spTree>
    <p:extLst>
      <p:ext uri="{BB962C8B-B14F-4D97-AF65-F5344CB8AC3E}">
        <p14:creationId xmlns:p14="http://schemas.microsoft.com/office/powerpoint/2010/main" val="1691144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Final Tweaks</a:t>
            </a:r>
            <a:endParaRPr lang="en-GB" dirty="0"/>
          </a:p>
        </p:txBody>
      </p:sp>
      <p:sp>
        <p:nvSpPr>
          <p:cNvPr id="3" name="Content Placeholder 2"/>
          <p:cNvSpPr>
            <a:spLocks noGrp="1"/>
          </p:cNvSpPr>
          <p:nvPr>
            <p:ph sz="quarter" idx="1"/>
          </p:nvPr>
        </p:nvSpPr>
        <p:spPr/>
        <p:txBody>
          <a:bodyPr/>
          <a:lstStyle/>
          <a:p>
            <a:r>
              <a:rPr lang="en-GB" dirty="0" smtClean="0"/>
              <a:t>At this point, everyone should have elements of their essays that need work.</a:t>
            </a:r>
          </a:p>
          <a:p>
            <a:endParaRPr lang="en-GB" dirty="0"/>
          </a:p>
          <a:p>
            <a:r>
              <a:rPr lang="en-GB" dirty="0" smtClean="0"/>
              <a:t>For the next fifteen minutes, work towards getting your first draft in the best possible shape it can be.</a:t>
            </a:r>
          </a:p>
          <a:p>
            <a:endParaRPr lang="en-GB" dirty="0"/>
          </a:p>
          <a:p>
            <a:r>
              <a:rPr lang="en-GB" dirty="0" smtClean="0"/>
              <a:t>This means that you will have far less work to do when writing your final draft.</a:t>
            </a:r>
            <a:endParaRPr lang="en-GB" dirty="0"/>
          </a:p>
        </p:txBody>
      </p:sp>
      <p:sp>
        <p:nvSpPr>
          <p:cNvPr id="4" name="Freeform 3"/>
          <p:cNvSpPr/>
          <p:nvPr/>
        </p:nvSpPr>
        <p:spPr>
          <a:xfrm>
            <a:off x="8183880" y="5132070"/>
            <a:ext cx="91441" cy="57151"/>
          </a:xfrm>
          <a:custGeom>
            <a:avLst/>
            <a:gdLst/>
            <a:ahLst/>
            <a:cxnLst/>
            <a:rect l="0" t="0" r="0" b="0"/>
            <a:pathLst>
              <a:path w="91441" h="57151">
                <a:moveTo>
                  <a:pt x="91440" y="57150"/>
                </a:moveTo>
                <a:lnTo>
                  <a:pt x="80009" y="34290"/>
                </a:lnTo>
                <a:lnTo>
                  <a:pt x="45720" y="11430"/>
                </a:lnTo>
                <a:lnTo>
                  <a:pt x="45720" y="11430"/>
                </a:lnTo>
                <a:lnTo>
                  <a:pt x="22859" y="0"/>
                </a:lnTo>
                <a:lnTo>
                  <a:pt x="0" y="0"/>
                </a:lnTo>
                <a:lnTo>
                  <a:pt x="0" y="0"/>
                </a:lnTo>
                <a:lnTo>
                  <a:pt x="0" y="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 name="Freeform 4"/>
          <p:cNvSpPr/>
          <p:nvPr/>
        </p:nvSpPr>
        <p:spPr>
          <a:xfrm>
            <a:off x="8538210" y="5326380"/>
            <a:ext cx="45721" cy="80011"/>
          </a:xfrm>
          <a:custGeom>
            <a:avLst/>
            <a:gdLst/>
            <a:ahLst/>
            <a:cxnLst/>
            <a:rect l="0" t="0" r="0" b="0"/>
            <a:pathLst>
              <a:path w="45721" h="80011">
                <a:moveTo>
                  <a:pt x="45720" y="11430"/>
                </a:moveTo>
                <a:lnTo>
                  <a:pt x="34290" y="0"/>
                </a:lnTo>
                <a:lnTo>
                  <a:pt x="34290" y="11430"/>
                </a:lnTo>
                <a:lnTo>
                  <a:pt x="34290" y="11430"/>
                </a:lnTo>
                <a:lnTo>
                  <a:pt x="34290" y="11430"/>
                </a:lnTo>
                <a:lnTo>
                  <a:pt x="22860" y="11430"/>
                </a:lnTo>
                <a:lnTo>
                  <a:pt x="22860" y="22860"/>
                </a:lnTo>
                <a:lnTo>
                  <a:pt x="22860" y="22860"/>
                </a:lnTo>
                <a:lnTo>
                  <a:pt x="22860" y="22860"/>
                </a:lnTo>
                <a:lnTo>
                  <a:pt x="22860" y="22860"/>
                </a:lnTo>
                <a:lnTo>
                  <a:pt x="22860" y="34290"/>
                </a:lnTo>
                <a:lnTo>
                  <a:pt x="22860" y="34290"/>
                </a:lnTo>
                <a:lnTo>
                  <a:pt x="22860" y="34290"/>
                </a:lnTo>
                <a:lnTo>
                  <a:pt x="22860" y="34290"/>
                </a:lnTo>
                <a:lnTo>
                  <a:pt x="11429" y="45720"/>
                </a:lnTo>
                <a:lnTo>
                  <a:pt x="11429" y="45720"/>
                </a:lnTo>
                <a:lnTo>
                  <a:pt x="11429" y="45720"/>
                </a:lnTo>
                <a:lnTo>
                  <a:pt x="11429" y="45720"/>
                </a:lnTo>
                <a:lnTo>
                  <a:pt x="11429" y="45720"/>
                </a:lnTo>
                <a:lnTo>
                  <a:pt x="11429" y="57150"/>
                </a:lnTo>
                <a:lnTo>
                  <a:pt x="11429" y="57150"/>
                </a:lnTo>
                <a:lnTo>
                  <a:pt x="11429" y="57150"/>
                </a:lnTo>
                <a:lnTo>
                  <a:pt x="11429" y="57150"/>
                </a:lnTo>
                <a:lnTo>
                  <a:pt x="11429" y="57150"/>
                </a:lnTo>
                <a:lnTo>
                  <a:pt x="11429" y="57150"/>
                </a:lnTo>
                <a:lnTo>
                  <a:pt x="11429" y="57150"/>
                </a:lnTo>
                <a:lnTo>
                  <a:pt x="11429" y="57150"/>
                </a:lnTo>
                <a:lnTo>
                  <a:pt x="11429" y="57150"/>
                </a:lnTo>
                <a:lnTo>
                  <a:pt x="11429" y="57150"/>
                </a:lnTo>
                <a:lnTo>
                  <a:pt x="11429" y="57150"/>
                </a:lnTo>
                <a:lnTo>
                  <a:pt x="11429" y="68580"/>
                </a:lnTo>
                <a:lnTo>
                  <a:pt x="11429" y="68580"/>
                </a:lnTo>
                <a:lnTo>
                  <a:pt x="11429" y="68580"/>
                </a:lnTo>
                <a:lnTo>
                  <a:pt x="0" y="68580"/>
                </a:lnTo>
                <a:lnTo>
                  <a:pt x="0" y="68580"/>
                </a:lnTo>
                <a:lnTo>
                  <a:pt x="0" y="68580"/>
                </a:lnTo>
                <a:lnTo>
                  <a:pt x="0" y="68580"/>
                </a:lnTo>
                <a:lnTo>
                  <a:pt x="0" y="68580"/>
                </a:lnTo>
                <a:lnTo>
                  <a:pt x="11429" y="68580"/>
                </a:lnTo>
                <a:lnTo>
                  <a:pt x="0" y="68580"/>
                </a:lnTo>
                <a:lnTo>
                  <a:pt x="0" y="80010"/>
                </a:lnTo>
                <a:lnTo>
                  <a:pt x="0" y="80010"/>
                </a:lnTo>
                <a:lnTo>
                  <a:pt x="0" y="80010"/>
                </a:lnTo>
                <a:lnTo>
                  <a:pt x="0" y="80010"/>
                </a:lnTo>
                <a:lnTo>
                  <a:pt x="0" y="80010"/>
                </a:lnTo>
                <a:lnTo>
                  <a:pt x="0" y="80010"/>
                </a:lnTo>
                <a:lnTo>
                  <a:pt x="0" y="80010"/>
                </a:lnTo>
                <a:lnTo>
                  <a:pt x="0" y="80010"/>
                </a:lnTo>
                <a:lnTo>
                  <a:pt x="0" y="80010"/>
                </a:lnTo>
                <a:lnTo>
                  <a:pt x="0" y="80010"/>
                </a:lnTo>
                <a:lnTo>
                  <a:pt x="0" y="80010"/>
                </a:lnTo>
                <a:lnTo>
                  <a:pt x="0" y="8001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 name="Freeform 5"/>
          <p:cNvSpPr/>
          <p:nvPr/>
        </p:nvSpPr>
        <p:spPr>
          <a:xfrm>
            <a:off x="8481060" y="4937760"/>
            <a:ext cx="91441" cy="80011"/>
          </a:xfrm>
          <a:custGeom>
            <a:avLst/>
            <a:gdLst/>
            <a:ahLst/>
            <a:cxnLst/>
            <a:rect l="0" t="0" r="0" b="0"/>
            <a:pathLst>
              <a:path w="91441" h="80011">
                <a:moveTo>
                  <a:pt x="91440" y="0"/>
                </a:moveTo>
                <a:lnTo>
                  <a:pt x="91440" y="0"/>
                </a:lnTo>
                <a:lnTo>
                  <a:pt x="80010" y="0"/>
                </a:lnTo>
                <a:lnTo>
                  <a:pt x="80010" y="0"/>
                </a:lnTo>
                <a:lnTo>
                  <a:pt x="80010" y="0"/>
                </a:lnTo>
                <a:lnTo>
                  <a:pt x="68579" y="11430"/>
                </a:lnTo>
                <a:lnTo>
                  <a:pt x="68579" y="11430"/>
                </a:lnTo>
                <a:lnTo>
                  <a:pt x="57150" y="22860"/>
                </a:lnTo>
                <a:lnTo>
                  <a:pt x="34290" y="34290"/>
                </a:lnTo>
                <a:lnTo>
                  <a:pt x="22860" y="57150"/>
                </a:lnTo>
                <a:lnTo>
                  <a:pt x="11429" y="68580"/>
                </a:lnTo>
                <a:lnTo>
                  <a:pt x="0" y="80010"/>
                </a:lnTo>
                <a:lnTo>
                  <a:pt x="0" y="8001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Freeform 6"/>
          <p:cNvSpPr/>
          <p:nvPr/>
        </p:nvSpPr>
        <p:spPr>
          <a:xfrm>
            <a:off x="8309610" y="5132070"/>
            <a:ext cx="285751" cy="320041"/>
          </a:xfrm>
          <a:custGeom>
            <a:avLst/>
            <a:gdLst/>
            <a:ahLst/>
            <a:cxnLst/>
            <a:rect l="0" t="0" r="0" b="0"/>
            <a:pathLst>
              <a:path w="285751" h="320041">
                <a:moveTo>
                  <a:pt x="11429" y="148590"/>
                </a:moveTo>
                <a:lnTo>
                  <a:pt x="11429" y="160020"/>
                </a:lnTo>
                <a:lnTo>
                  <a:pt x="0" y="160020"/>
                </a:lnTo>
                <a:lnTo>
                  <a:pt x="0" y="160020"/>
                </a:lnTo>
                <a:lnTo>
                  <a:pt x="0" y="160020"/>
                </a:lnTo>
                <a:lnTo>
                  <a:pt x="0" y="160020"/>
                </a:lnTo>
                <a:lnTo>
                  <a:pt x="0" y="160020"/>
                </a:lnTo>
                <a:lnTo>
                  <a:pt x="0" y="160020"/>
                </a:lnTo>
                <a:lnTo>
                  <a:pt x="0" y="160020"/>
                </a:lnTo>
                <a:lnTo>
                  <a:pt x="11429" y="148590"/>
                </a:lnTo>
                <a:lnTo>
                  <a:pt x="22860" y="148590"/>
                </a:lnTo>
                <a:lnTo>
                  <a:pt x="34290" y="137160"/>
                </a:lnTo>
                <a:lnTo>
                  <a:pt x="57150" y="125730"/>
                </a:lnTo>
                <a:lnTo>
                  <a:pt x="68579" y="114300"/>
                </a:lnTo>
                <a:lnTo>
                  <a:pt x="102870" y="91440"/>
                </a:lnTo>
                <a:lnTo>
                  <a:pt x="125729" y="80010"/>
                </a:lnTo>
                <a:lnTo>
                  <a:pt x="148590" y="57150"/>
                </a:lnTo>
                <a:lnTo>
                  <a:pt x="171450" y="45720"/>
                </a:lnTo>
                <a:lnTo>
                  <a:pt x="194310" y="34290"/>
                </a:lnTo>
                <a:lnTo>
                  <a:pt x="205740" y="22860"/>
                </a:lnTo>
                <a:lnTo>
                  <a:pt x="228600" y="11430"/>
                </a:lnTo>
                <a:lnTo>
                  <a:pt x="240029" y="0"/>
                </a:lnTo>
                <a:lnTo>
                  <a:pt x="251460" y="0"/>
                </a:lnTo>
                <a:lnTo>
                  <a:pt x="262890" y="0"/>
                </a:lnTo>
                <a:lnTo>
                  <a:pt x="274320" y="0"/>
                </a:lnTo>
                <a:lnTo>
                  <a:pt x="274320" y="0"/>
                </a:lnTo>
                <a:lnTo>
                  <a:pt x="285750" y="0"/>
                </a:lnTo>
                <a:lnTo>
                  <a:pt x="285750" y="0"/>
                </a:lnTo>
                <a:lnTo>
                  <a:pt x="285750" y="11430"/>
                </a:lnTo>
                <a:lnTo>
                  <a:pt x="274320" y="11430"/>
                </a:lnTo>
                <a:lnTo>
                  <a:pt x="274320" y="22860"/>
                </a:lnTo>
                <a:lnTo>
                  <a:pt x="262890" y="34290"/>
                </a:lnTo>
                <a:lnTo>
                  <a:pt x="262890" y="57150"/>
                </a:lnTo>
                <a:lnTo>
                  <a:pt x="251460" y="80010"/>
                </a:lnTo>
                <a:lnTo>
                  <a:pt x="228600" y="102870"/>
                </a:lnTo>
                <a:lnTo>
                  <a:pt x="217170" y="125730"/>
                </a:lnTo>
                <a:lnTo>
                  <a:pt x="194310" y="160020"/>
                </a:lnTo>
                <a:lnTo>
                  <a:pt x="171450" y="182880"/>
                </a:lnTo>
                <a:lnTo>
                  <a:pt x="160020" y="205740"/>
                </a:lnTo>
                <a:lnTo>
                  <a:pt x="148590" y="240030"/>
                </a:lnTo>
                <a:lnTo>
                  <a:pt x="125729" y="251460"/>
                </a:lnTo>
                <a:lnTo>
                  <a:pt x="125729" y="262890"/>
                </a:lnTo>
                <a:lnTo>
                  <a:pt x="114300" y="274320"/>
                </a:lnTo>
                <a:lnTo>
                  <a:pt x="114300" y="274320"/>
                </a:lnTo>
                <a:lnTo>
                  <a:pt x="114300" y="274320"/>
                </a:lnTo>
                <a:lnTo>
                  <a:pt x="114300" y="274320"/>
                </a:lnTo>
                <a:lnTo>
                  <a:pt x="114300" y="274320"/>
                </a:lnTo>
                <a:lnTo>
                  <a:pt x="114300" y="262890"/>
                </a:lnTo>
                <a:lnTo>
                  <a:pt x="114300" y="262890"/>
                </a:lnTo>
                <a:lnTo>
                  <a:pt x="125729" y="251460"/>
                </a:lnTo>
                <a:lnTo>
                  <a:pt x="137160" y="240030"/>
                </a:lnTo>
                <a:lnTo>
                  <a:pt x="148590" y="228600"/>
                </a:lnTo>
                <a:lnTo>
                  <a:pt x="160020" y="217170"/>
                </a:lnTo>
                <a:lnTo>
                  <a:pt x="160020" y="205740"/>
                </a:lnTo>
                <a:lnTo>
                  <a:pt x="171450" y="194310"/>
                </a:lnTo>
                <a:lnTo>
                  <a:pt x="182879" y="182880"/>
                </a:lnTo>
                <a:lnTo>
                  <a:pt x="194310" y="182880"/>
                </a:lnTo>
                <a:lnTo>
                  <a:pt x="205740" y="182880"/>
                </a:lnTo>
                <a:lnTo>
                  <a:pt x="205740" y="182880"/>
                </a:lnTo>
                <a:lnTo>
                  <a:pt x="205740" y="194310"/>
                </a:lnTo>
                <a:lnTo>
                  <a:pt x="205740" y="217170"/>
                </a:lnTo>
                <a:lnTo>
                  <a:pt x="205740" y="240030"/>
                </a:lnTo>
                <a:lnTo>
                  <a:pt x="205740" y="262890"/>
                </a:lnTo>
                <a:lnTo>
                  <a:pt x="194310" y="297180"/>
                </a:lnTo>
                <a:lnTo>
                  <a:pt x="194310" y="320040"/>
                </a:lnTo>
                <a:lnTo>
                  <a:pt x="194310" y="32004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 name="Freeform 7"/>
          <p:cNvSpPr/>
          <p:nvPr/>
        </p:nvSpPr>
        <p:spPr>
          <a:xfrm>
            <a:off x="8423910" y="5497830"/>
            <a:ext cx="45721" cy="114301"/>
          </a:xfrm>
          <a:custGeom>
            <a:avLst/>
            <a:gdLst/>
            <a:ahLst/>
            <a:cxnLst/>
            <a:rect l="0" t="0" r="0" b="0"/>
            <a:pathLst>
              <a:path w="45721" h="114301">
                <a:moveTo>
                  <a:pt x="11429" y="114300"/>
                </a:moveTo>
                <a:lnTo>
                  <a:pt x="11429" y="114300"/>
                </a:lnTo>
                <a:lnTo>
                  <a:pt x="0" y="114300"/>
                </a:lnTo>
                <a:lnTo>
                  <a:pt x="0" y="114300"/>
                </a:lnTo>
                <a:lnTo>
                  <a:pt x="0" y="114300"/>
                </a:lnTo>
                <a:lnTo>
                  <a:pt x="0" y="114300"/>
                </a:lnTo>
                <a:lnTo>
                  <a:pt x="0" y="114300"/>
                </a:lnTo>
                <a:lnTo>
                  <a:pt x="0" y="102870"/>
                </a:lnTo>
                <a:lnTo>
                  <a:pt x="0" y="80010"/>
                </a:lnTo>
                <a:lnTo>
                  <a:pt x="0" y="68580"/>
                </a:lnTo>
                <a:lnTo>
                  <a:pt x="11429" y="45720"/>
                </a:lnTo>
                <a:lnTo>
                  <a:pt x="11429" y="34290"/>
                </a:lnTo>
                <a:lnTo>
                  <a:pt x="22860" y="22860"/>
                </a:lnTo>
                <a:lnTo>
                  <a:pt x="22860" y="11430"/>
                </a:lnTo>
                <a:lnTo>
                  <a:pt x="34290" y="0"/>
                </a:lnTo>
                <a:lnTo>
                  <a:pt x="45720" y="0"/>
                </a:lnTo>
                <a:lnTo>
                  <a:pt x="45720" y="0"/>
                </a:lnTo>
                <a:lnTo>
                  <a:pt x="34290" y="11430"/>
                </a:lnTo>
                <a:lnTo>
                  <a:pt x="34290" y="22860"/>
                </a:lnTo>
                <a:lnTo>
                  <a:pt x="34290" y="34290"/>
                </a:lnTo>
                <a:lnTo>
                  <a:pt x="34290" y="3429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 name="Freeform 8"/>
          <p:cNvSpPr/>
          <p:nvPr/>
        </p:nvSpPr>
        <p:spPr>
          <a:xfrm>
            <a:off x="8252460" y="5234940"/>
            <a:ext cx="685801" cy="674371"/>
          </a:xfrm>
          <a:custGeom>
            <a:avLst/>
            <a:gdLst/>
            <a:ahLst/>
            <a:cxnLst/>
            <a:rect l="0" t="0" r="0" b="0"/>
            <a:pathLst>
              <a:path w="685801" h="674371">
                <a:moveTo>
                  <a:pt x="125729" y="0"/>
                </a:moveTo>
                <a:lnTo>
                  <a:pt x="102870" y="22860"/>
                </a:lnTo>
                <a:lnTo>
                  <a:pt x="68579" y="68580"/>
                </a:lnTo>
                <a:lnTo>
                  <a:pt x="68579" y="80010"/>
                </a:lnTo>
                <a:lnTo>
                  <a:pt x="34290" y="137160"/>
                </a:lnTo>
                <a:lnTo>
                  <a:pt x="22860" y="205740"/>
                </a:lnTo>
                <a:lnTo>
                  <a:pt x="0" y="262890"/>
                </a:lnTo>
                <a:lnTo>
                  <a:pt x="0" y="331470"/>
                </a:lnTo>
                <a:lnTo>
                  <a:pt x="0" y="388620"/>
                </a:lnTo>
                <a:lnTo>
                  <a:pt x="0" y="445770"/>
                </a:lnTo>
                <a:lnTo>
                  <a:pt x="0" y="491490"/>
                </a:lnTo>
                <a:lnTo>
                  <a:pt x="22860" y="537210"/>
                </a:lnTo>
                <a:lnTo>
                  <a:pt x="34290" y="582930"/>
                </a:lnTo>
                <a:lnTo>
                  <a:pt x="45720" y="617220"/>
                </a:lnTo>
                <a:lnTo>
                  <a:pt x="68579" y="640080"/>
                </a:lnTo>
                <a:lnTo>
                  <a:pt x="80010" y="651510"/>
                </a:lnTo>
                <a:lnTo>
                  <a:pt x="91440" y="662940"/>
                </a:lnTo>
                <a:lnTo>
                  <a:pt x="114300" y="662940"/>
                </a:lnTo>
                <a:lnTo>
                  <a:pt x="125729" y="674370"/>
                </a:lnTo>
                <a:lnTo>
                  <a:pt x="137160" y="674370"/>
                </a:lnTo>
                <a:lnTo>
                  <a:pt x="160020" y="674370"/>
                </a:lnTo>
                <a:lnTo>
                  <a:pt x="171450" y="674370"/>
                </a:lnTo>
                <a:lnTo>
                  <a:pt x="182879" y="674370"/>
                </a:lnTo>
                <a:lnTo>
                  <a:pt x="205740" y="674370"/>
                </a:lnTo>
                <a:lnTo>
                  <a:pt x="217170" y="674370"/>
                </a:lnTo>
                <a:lnTo>
                  <a:pt x="240029" y="674370"/>
                </a:lnTo>
                <a:lnTo>
                  <a:pt x="251460" y="674370"/>
                </a:lnTo>
                <a:lnTo>
                  <a:pt x="262890" y="674370"/>
                </a:lnTo>
                <a:lnTo>
                  <a:pt x="274320" y="662940"/>
                </a:lnTo>
                <a:lnTo>
                  <a:pt x="297179" y="651510"/>
                </a:lnTo>
                <a:lnTo>
                  <a:pt x="308610" y="640080"/>
                </a:lnTo>
                <a:lnTo>
                  <a:pt x="320040" y="628650"/>
                </a:lnTo>
                <a:lnTo>
                  <a:pt x="320040" y="617220"/>
                </a:lnTo>
                <a:lnTo>
                  <a:pt x="331470" y="605790"/>
                </a:lnTo>
                <a:lnTo>
                  <a:pt x="342900" y="594360"/>
                </a:lnTo>
                <a:lnTo>
                  <a:pt x="342900" y="571500"/>
                </a:lnTo>
                <a:lnTo>
                  <a:pt x="342900" y="560070"/>
                </a:lnTo>
                <a:lnTo>
                  <a:pt x="342900" y="548640"/>
                </a:lnTo>
                <a:lnTo>
                  <a:pt x="342900" y="537210"/>
                </a:lnTo>
                <a:lnTo>
                  <a:pt x="342900" y="514350"/>
                </a:lnTo>
                <a:lnTo>
                  <a:pt x="354329" y="502920"/>
                </a:lnTo>
                <a:lnTo>
                  <a:pt x="354329" y="480060"/>
                </a:lnTo>
                <a:lnTo>
                  <a:pt x="354329" y="468630"/>
                </a:lnTo>
                <a:lnTo>
                  <a:pt x="365760" y="445770"/>
                </a:lnTo>
                <a:lnTo>
                  <a:pt x="365760" y="434340"/>
                </a:lnTo>
                <a:lnTo>
                  <a:pt x="377190" y="411480"/>
                </a:lnTo>
                <a:lnTo>
                  <a:pt x="377190" y="400050"/>
                </a:lnTo>
                <a:lnTo>
                  <a:pt x="388620" y="388620"/>
                </a:lnTo>
                <a:lnTo>
                  <a:pt x="388620" y="365760"/>
                </a:lnTo>
                <a:lnTo>
                  <a:pt x="388620" y="354330"/>
                </a:lnTo>
                <a:lnTo>
                  <a:pt x="388620" y="354330"/>
                </a:lnTo>
                <a:lnTo>
                  <a:pt x="377190" y="342900"/>
                </a:lnTo>
                <a:lnTo>
                  <a:pt x="377190" y="331470"/>
                </a:lnTo>
                <a:lnTo>
                  <a:pt x="377190" y="320040"/>
                </a:lnTo>
                <a:lnTo>
                  <a:pt x="388620" y="297180"/>
                </a:lnTo>
                <a:lnTo>
                  <a:pt x="388620" y="274320"/>
                </a:lnTo>
                <a:lnTo>
                  <a:pt x="400050" y="262890"/>
                </a:lnTo>
                <a:lnTo>
                  <a:pt x="411479" y="240030"/>
                </a:lnTo>
                <a:lnTo>
                  <a:pt x="422910" y="228600"/>
                </a:lnTo>
                <a:lnTo>
                  <a:pt x="434340" y="217170"/>
                </a:lnTo>
                <a:lnTo>
                  <a:pt x="457200" y="205740"/>
                </a:lnTo>
                <a:lnTo>
                  <a:pt x="468629" y="205740"/>
                </a:lnTo>
                <a:lnTo>
                  <a:pt x="468629" y="205740"/>
                </a:lnTo>
                <a:lnTo>
                  <a:pt x="480060" y="194310"/>
                </a:lnTo>
                <a:lnTo>
                  <a:pt x="491490" y="194310"/>
                </a:lnTo>
                <a:lnTo>
                  <a:pt x="502920" y="194310"/>
                </a:lnTo>
                <a:lnTo>
                  <a:pt x="514350" y="194310"/>
                </a:lnTo>
                <a:lnTo>
                  <a:pt x="514350" y="194310"/>
                </a:lnTo>
                <a:lnTo>
                  <a:pt x="525779" y="194310"/>
                </a:lnTo>
                <a:lnTo>
                  <a:pt x="537210" y="194310"/>
                </a:lnTo>
                <a:lnTo>
                  <a:pt x="560070" y="194310"/>
                </a:lnTo>
                <a:lnTo>
                  <a:pt x="571500" y="194310"/>
                </a:lnTo>
                <a:lnTo>
                  <a:pt x="582929" y="205740"/>
                </a:lnTo>
                <a:lnTo>
                  <a:pt x="594360" y="217170"/>
                </a:lnTo>
                <a:lnTo>
                  <a:pt x="617220" y="217170"/>
                </a:lnTo>
                <a:lnTo>
                  <a:pt x="628650" y="228600"/>
                </a:lnTo>
                <a:lnTo>
                  <a:pt x="640079" y="228600"/>
                </a:lnTo>
                <a:lnTo>
                  <a:pt x="651510" y="228600"/>
                </a:lnTo>
                <a:lnTo>
                  <a:pt x="662940" y="240030"/>
                </a:lnTo>
                <a:lnTo>
                  <a:pt x="674370" y="240030"/>
                </a:lnTo>
                <a:lnTo>
                  <a:pt x="685800" y="251460"/>
                </a:lnTo>
                <a:lnTo>
                  <a:pt x="685800" y="251460"/>
                </a:lnTo>
                <a:lnTo>
                  <a:pt x="685800" y="262890"/>
                </a:lnTo>
                <a:lnTo>
                  <a:pt x="685800" y="262890"/>
                </a:lnTo>
                <a:lnTo>
                  <a:pt x="685800" y="262890"/>
                </a:lnTo>
                <a:lnTo>
                  <a:pt x="685800" y="262890"/>
                </a:lnTo>
                <a:lnTo>
                  <a:pt x="685800" y="262890"/>
                </a:lnTo>
                <a:lnTo>
                  <a:pt x="685800" y="262890"/>
                </a:lnTo>
                <a:lnTo>
                  <a:pt x="685800" y="262890"/>
                </a:lnTo>
                <a:lnTo>
                  <a:pt x="685800" y="26289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 name="Freeform 9"/>
          <p:cNvSpPr/>
          <p:nvPr/>
        </p:nvSpPr>
        <p:spPr>
          <a:xfrm>
            <a:off x="8263889" y="5246370"/>
            <a:ext cx="468632" cy="1040130"/>
          </a:xfrm>
          <a:custGeom>
            <a:avLst/>
            <a:gdLst/>
            <a:ahLst/>
            <a:cxnLst/>
            <a:rect l="0" t="0" r="0" b="0"/>
            <a:pathLst>
              <a:path w="468632" h="1040130">
                <a:moveTo>
                  <a:pt x="354331" y="11430"/>
                </a:moveTo>
                <a:lnTo>
                  <a:pt x="331471" y="0"/>
                </a:lnTo>
                <a:lnTo>
                  <a:pt x="297181" y="0"/>
                </a:lnTo>
                <a:lnTo>
                  <a:pt x="285750" y="11430"/>
                </a:lnTo>
                <a:lnTo>
                  <a:pt x="240031" y="11430"/>
                </a:lnTo>
                <a:lnTo>
                  <a:pt x="194311" y="34290"/>
                </a:lnTo>
                <a:lnTo>
                  <a:pt x="160021" y="57150"/>
                </a:lnTo>
                <a:lnTo>
                  <a:pt x="125731" y="91440"/>
                </a:lnTo>
                <a:lnTo>
                  <a:pt x="91441" y="137160"/>
                </a:lnTo>
                <a:lnTo>
                  <a:pt x="68581" y="182880"/>
                </a:lnTo>
                <a:lnTo>
                  <a:pt x="34291" y="240030"/>
                </a:lnTo>
                <a:lnTo>
                  <a:pt x="22861" y="285750"/>
                </a:lnTo>
                <a:lnTo>
                  <a:pt x="11431" y="331470"/>
                </a:lnTo>
                <a:lnTo>
                  <a:pt x="0" y="377190"/>
                </a:lnTo>
                <a:lnTo>
                  <a:pt x="0" y="411480"/>
                </a:lnTo>
                <a:lnTo>
                  <a:pt x="11431" y="445770"/>
                </a:lnTo>
                <a:lnTo>
                  <a:pt x="22861" y="468630"/>
                </a:lnTo>
                <a:lnTo>
                  <a:pt x="34291" y="491490"/>
                </a:lnTo>
                <a:lnTo>
                  <a:pt x="57150" y="514350"/>
                </a:lnTo>
                <a:lnTo>
                  <a:pt x="91441" y="525780"/>
                </a:lnTo>
                <a:lnTo>
                  <a:pt x="114300" y="548640"/>
                </a:lnTo>
                <a:lnTo>
                  <a:pt x="148591" y="560070"/>
                </a:lnTo>
                <a:lnTo>
                  <a:pt x="182881" y="571500"/>
                </a:lnTo>
                <a:lnTo>
                  <a:pt x="217171" y="571500"/>
                </a:lnTo>
                <a:lnTo>
                  <a:pt x="251461" y="571500"/>
                </a:lnTo>
                <a:lnTo>
                  <a:pt x="274321" y="571500"/>
                </a:lnTo>
                <a:lnTo>
                  <a:pt x="297181" y="560070"/>
                </a:lnTo>
                <a:lnTo>
                  <a:pt x="331471" y="537210"/>
                </a:lnTo>
                <a:lnTo>
                  <a:pt x="342900" y="514350"/>
                </a:lnTo>
                <a:lnTo>
                  <a:pt x="365761" y="491490"/>
                </a:lnTo>
                <a:lnTo>
                  <a:pt x="377191" y="457200"/>
                </a:lnTo>
                <a:lnTo>
                  <a:pt x="388621" y="434340"/>
                </a:lnTo>
                <a:lnTo>
                  <a:pt x="388621" y="400050"/>
                </a:lnTo>
                <a:lnTo>
                  <a:pt x="400050" y="377190"/>
                </a:lnTo>
                <a:lnTo>
                  <a:pt x="400050" y="354330"/>
                </a:lnTo>
                <a:lnTo>
                  <a:pt x="400050" y="331470"/>
                </a:lnTo>
                <a:lnTo>
                  <a:pt x="400050" y="308610"/>
                </a:lnTo>
                <a:lnTo>
                  <a:pt x="388621" y="297180"/>
                </a:lnTo>
                <a:lnTo>
                  <a:pt x="388621" y="297180"/>
                </a:lnTo>
                <a:lnTo>
                  <a:pt x="377191" y="297180"/>
                </a:lnTo>
                <a:lnTo>
                  <a:pt x="377191" y="308610"/>
                </a:lnTo>
                <a:lnTo>
                  <a:pt x="365761" y="320040"/>
                </a:lnTo>
                <a:lnTo>
                  <a:pt x="342900" y="342900"/>
                </a:lnTo>
                <a:lnTo>
                  <a:pt x="331471" y="377190"/>
                </a:lnTo>
                <a:lnTo>
                  <a:pt x="320041" y="422910"/>
                </a:lnTo>
                <a:lnTo>
                  <a:pt x="308611" y="468630"/>
                </a:lnTo>
                <a:lnTo>
                  <a:pt x="297181" y="525780"/>
                </a:lnTo>
                <a:lnTo>
                  <a:pt x="297181" y="582930"/>
                </a:lnTo>
                <a:lnTo>
                  <a:pt x="297181" y="651510"/>
                </a:lnTo>
                <a:lnTo>
                  <a:pt x="297181" y="720090"/>
                </a:lnTo>
                <a:lnTo>
                  <a:pt x="308611" y="788670"/>
                </a:lnTo>
                <a:lnTo>
                  <a:pt x="320041" y="845820"/>
                </a:lnTo>
                <a:lnTo>
                  <a:pt x="342900" y="891540"/>
                </a:lnTo>
                <a:lnTo>
                  <a:pt x="354331" y="925829"/>
                </a:lnTo>
                <a:lnTo>
                  <a:pt x="377191" y="948690"/>
                </a:lnTo>
                <a:lnTo>
                  <a:pt x="388621" y="971550"/>
                </a:lnTo>
                <a:lnTo>
                  <a:pt x="422911" y="982979"/>
                </a:lnTo>
                <a:lnTo>
                  <a:pt x="434341" y="1005840"/>
                </a:lnTo>
                <a:lnTo>
                  <a:pt x="457200" y="1028700"/>
                </a:lnTo>
                <a:lnTo>
                  <a:pt x="468631" y="1040129"/>
                </a:lnTo>
                <a:lnTo>
                  <a:pt x="468631" y="1040129"/>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3384884791"/>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p:cNvSpPr>
            <a:spLocks noGrp="1"/>
          </p:cNvSpPr>
          <p:nvPr>
            <p:ph type="title"/>
          </p:nvPr>
        </p:nvSpPr>
        <p:spPr/>
        <p:txBody>
          <a:bodyPr/>
          <a:lstStyle/>
          <a:p>
            <a:pPr algn="ctr"/>
            <a:r>
              <a:rPr lang="en-GB" dirty="0" smtClean="0"/>
              <a:t>Critical Essay</a:t>
            </a:r>
          </a:p>
        </p:txBody>
      </p:sp>
      <p:sp>
        <p:nvSpPr>
          <p:cNvPr id="3" name="Content Placeholder 2"/>
          <p:cNvSpPr>
            <a:spLocks noGrp="1"/>
          </p:cNvSpPr>
          <p:nvPr>
            <p:ph idx="1"/>
          </p:nvPr>
        </p:nvSpPr>
        <p:spPr/>
        <p:txBody>
          <a:bodyPr/>
          <a:lstStyle/>
          <a:p>
            <a:endParaRPr lang="en-GB" sz="2000" dirty="0" smtClean="0"/>
          </a:p>
          <a:p>
            <a:r>
              <a:rPr lang="en-GB" sz="2000" dirty="0" smtClean="0"/>
              <a:t>You have been given two EXEMPLAR ESSAYS</a:t>
            </a:r>
          </a:p>
          <a:p>
            <a:endParaRPr lang="en-GB" sz="2000" dirty="0" smtClean="0"/>
          </a:p>
          <a:p>
            <a:r>
              <a:rPr lang="en-GB" sz="2000" dirty="0" smtClean="0"/>
              <a:t>Look over these, and discuss with your partner which you think is best</a:t>
            </a:r>
          </a:p>
          <a:p>
            <a:endParaRPr lang="en-GB" sz="2000" dirty="0" smtClean="0"/>
          </a:p>
          <a:p>
            <a:r>
              <a:rPr lang="en-GB" sz="2000" dirty="0" smtClean="0"/>
              <a:t>List two reasons why you believe it is better than the other essay.</a:t>
            </a:r>
          </a:p>
          <a:p>
            <a:endParaRPr lang="en-GB" dirty="0" smtClean="0"/>
          </a:p>
          <a:p>
            <a:pPr algn="ctr">
              <a:buFont typeface="Wingdings 2" pitchFamily="18" charset="2"/>
              <a:buNone/>
            </a:pPr>
            <a:r>
              <a:rPr lang="en-GB" sz="2000" b="1" dirty="0" smtClean="0"/>
              <a:t>YOU HAVE TEN MINUTES</a:t>
            </a:r>
          </a:p>
        </p:txBody>
      </p:sp>
    </p:spTree>
    <p:extLst>
      <p:ext uri="{BB962C8B-B14F-4D97-AF65-F5344CB8AC3E}">
        <p14:creationId xmlns:p14="http://schemas.microsoft.com/office/powerpoint/2010/main" val="295360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sz="quarter" idx="1"/>
          </p:nvPr>
        </p:nvSpPr>
        <p:spPr/>
        <p:txBody>
          <a:bodyPr/>
          <a:lstStyle/>
          <a:p>
            <a:endParaRPr lang="en-GB"/>
          </a:p>
        </p:txBody>
      </p:sp>
    </p:spTree>
    <p:extLst>
      <p:ext uri="{BB962C8B-B14F-4D97-AF65-F5344CB8AC3E}">
        <p14:creationId xmlns:p14="http://schemas.microsoft.com/office/powerpoint/2010/main" val="6892382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67544" y="1340768"/>
            <a:ext cx="7467600" cy="4873752"/>
          </a:xfrm>
        </p:spPr>
        <p:txBody>
          <a:bodyPr/>
          <a:lstStyle/>
          <a:p>
            <a:r>
              <a:rPr lang="en-GB" dirty="0">
                <a:latin typeface="Cambria" pitchFamily="18" charset="0"/>
              </a:rPr>
              <a:t>What GENRE do you think this movie is?</a:t>
            </a:r>
          </a:p>
          <a:p>
            <a:endParaRPr lang="en-GB" dirty="0">
              <a:latin typeface="Cambria" pitchFamily="18" charset="0"/>
            </a:endParaRPr>
          </a:p>
          <a:p>
            <a:r>
              <a:rPr lang="en-GB" dirty="0">
                <a:latin typeface="Cambria" pitchFamily="18" charset="0"/>
              </a:rPr>
              <a:t>Why?</a:t>
            </a:r>
          </a:p>
          <a:p>
            <a:endParaRPr lang="en-GB" dirty="0">
              <a:latin typeface="Cambria" pitchFamily="18" charset="0"/>
            </a:endParaRPr>
          </a:p>
          <a:p>
            <a:r>
              <a:rPr lang="en-GB" dirty="0">
                <a:latin typeface="Cambria" pitchFamily="18" charset="0"/>
              </a:rPr>
              <a:t>What characteristics does it have that make you think that?</a:t>
            </a:r>
          </a:p>
          <a:p>
            <a:endParaRPr lang="en-GB" dirty="0"/>
          </a:p>
        </p:txBody>
      </p:sp>
    </p:spTree>
    <p:extLst>
      <p:ext uri="{BB962C8B-B14F-4D97-AF65-F5344CB8AC3E}">
        <p14:creationId xmlns:p14="http://schemas.microsoft.com/office/powerpoint/2010/main" val="2504147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755576" y="476672"/>
            <a:ext cx="7201966" cy="4778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41137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60648"/>
            <a:ext cx="6853733" cy="4643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92598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260648"/>
            <a:ext cx="5974903" cy="5959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16722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548680"/>
            <a:ext cx="7360840" cy="4571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8655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32656"/>
            <a:ext cx="7164561" cy="4756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41274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Learning Intentions</a:t>
            </a:r>
            <a:endParaRPr lang="en-GB" dirty="0"/>
          </a:p>
        </p:txBody>
      </p:sp>
      <p:sp>
        <p:nvSpPr>
          <p:cNvPr id="3" name="Content Placeholder 2"/>
          <p:cNvSpPr>
            <a:spLocks noGrp="1"/>
          </p:cNvSpPr>
          <p:nvPr>
            <p:ph sz="quarter" idx="1"/>
          </p:nvPr>
        </p:nvSpPr>
        <p:spPr/>
        <p:txBody>
          <a:bodyPr/>
          <a:lstStyle/>
          <a:p>
            <a:endParaRPr lang="en-GB" dirty="0" smtClean="0"/>
          </a:p>
          <a:p>
            <a:endParaRPr lang="en-GB" dirty="0"/>
          </a:p>
          <a:p>
            <a:r>
              <a:rPr lang="en-GB" dirty="0" smtClean="0"/>
              <a:t>To understand what is meant by film ‘genre’</a:t>
            </a:r>
          </a:p>
          <a:p>
            <a:endParaRPr lang="en-GB" dirty="0"/>
          </a:p>
          <a:p>
            <a:r>
              <a:rPr lang="en-GB" dirty="0" smtClean="0"/>
              <a:t>To explore and understand the characteristics and construction of certain genres</a:t>
            </a:r>
          </a:p>
          <a:p>
            <a:endParaRPr lang="en-GB" dirty="0" smtClean="0"/>
          </a:p>
          <a:p>
            <a:r>
              <a:rPr lang="en-GB" dirty="0" smtClean="0"/>
              <a:t>To use this knowledge to be able to make predictions about a film’s genre</a:t>
            </a:r>
            <a:endParaRPr lang="en-GB" dirty="0"/>
          </a:p>
          <a:p>
            <a:endParaRPr lang="en-GB" dirty="0"/>
          </a:p>
        </p:txBody>
      </p:sp>
    </p:spTree>
    <p:extLst>
      <p:ext uri="{BB962C8B-B14F-4D97-AF65-F5344CB8AC3E}">
        <p14:creationId xmlns:p14="http://schemas.microsoft.com/office/powerpoint/2010/main" val="6379788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260648"/>
            <a:ext cx="4141366" cy="5891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10001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67544" y="1340768"/>
            <a:ext cx="7467600" cy="4873752"/>
          </a:xfrm>
        </p:spPr>
        <p:txBody>
          <a:bodyPr/>
          <a:lstStyle/>
          <a:p>
            <a:pPr marL="0" indent="0">
              <a:buNone/>
            </a:pPr>
            <a:r>
              <a:rPr lang="en-GB" dirty="0">
                <a:latin typeface="Cambria" pitchFamily="18" charset="0"/>
                <a:hlinkClick r:id="rId2"/>
              </a:rPr>
              <a:t>http://www.youtube.com/watch?v=AIzbwV7on6Q</a:t>
            </a:r>
            <a:endParaRPr lang="en-GB" dirty="0">
              <a:latin typeface="Cambria" pitchFamily="18" charset="0"/>
            </a:endParaRPr>
          </a:p>
          <a:p>
            <a:endParaRPr lang="en-GB" dirty="0" smtClean="0">
              <a:latin typeface="Cambria" pitchFamily="18" charset="0"/>
            </a:endParaRPr>
          </a:p>
          <a:p>
            <a:r>
              <a:rPr lang="en-GB" dirty="0" smtClean="0">
                <a:latin typeface="Cambria" pitchFamily="18" charset="0"/>
              </a:rPr>
              <a:t>What </a:t>
            </a:r>
            <a:r>
              <a:rPr lang="en-GB" dirty="0">
                <a:latin typeface="Cambria" pitchFamily="18" charset="0"/>
              </a:rPr>
              <a:t>GENRE do you think this movie is?</a:t>
            </a:r>
          </a:p>
          <a:p>
            <a:endParaRPr lang="en-GB" dirty="0">
              <a:latin typeface="Cambria" pitchFamily="18" charset="0"/>
            </a:endParaRPr>
          </a:p>
          <a:p>
            <a:r>
              <a:rPr lang="en-GB" dirty="0">
                <a:latin typeface="Cambria" pitchFamily="18" charset="0"/>
              </a:rPr>
              <a:t>Why?</a:t>
            </a:r>
          </a:p>
          <a:p>
            <a:endParaRPr lang="en-GB" dirty="0">
              <a:latin typeface="Cambria" pitchFamily="18" charset="0"/>
            </a:endParaRPr>
          </a:p>
          <a:p>
            <a:r>
              <a:rPr lang="en-GB" dirty="0">
                <a:latin typeface="Cambria" pitchFamily="18" charset="0"/>
              </a:rPr>
              <a:t>What characteristics does it have that make you think that?</a:t>
            </a:r>
          </a:p>
          <a:p>
            <a:endParaRPr lang="en-GB" dirty="0"/>
          </a:p>
        </p:txBody>
      </p:sp>
    </p:spTree>
    <p:extLst>
      <p:ext uri="{BB962C8B-B14F-4D97-AF65-F5344CB8AC3E}">
        <p14:creationId xmlns:p14="http://schemas.microsoft.com/office/powerpoint/2010/main" val="3164322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idx="4294967295"/>
          </p:nvPr>
        </p:nvSpPr>
        <p:spPr>
          <a:xfrm>
            <a:off x="0" y="285750"/>
            <a:ext cx="8229600" cy="1143000"/>
          </a:xfrm>
        </p:spPr>
        <p:txBody>
          <a:bodyPr anchor="ctr"/>
          <a:lstStyle/>
          <a:p>
            <a:pPr eaLnBrk="1" hangingPunct="1"/>
            <a:r>
              <a:rPr lang="en-GB" b="1" dirty="0" smtClean="0">
                <a:latin typeface="Garamond" charset="0"/>
              </a:rPr>
              <a:t>Film </a:t>
            </a:r>
            <a:r>
              <a:rPr lang="en-GB" b="1" dirty="0">
                <a:latin typeface="Garamond" charset="0"/>
              </a:rPr>
              <a:t>Trailer</a:t>
            </a:r>
            <a:r>
              <a:rPr lang="en-GB" dirty="0">
                <a:latin typeface="Garamond" charset="0"/>
              </a:rPr>
              <a:t/>
            </a:r>
            <a:br>
              <a:rPr lang="en-GB" dirty="0">
                <a:latin typeface="Garamond" charset="0"/>
              </a:rPr>
            </a:br>
            <a:endParaRPr lang="en-GB" sz="1300" dirty="0">
              <a:solidFill>
                <a:srgbClr val="0000FF"/>
              </a:solidFill>
              <a:latin typeface="Garamond" charset="0"/>
            </a:endParaRPr>
          </a:p>
        </p:txBody>
      </p:sp>
      <p:sp>
        <p:nvSpPr>
          <p:cNvPr id="22531" name="Content Placeholder 2"/>
          <p:cNvSpPr>
            <a:spLocks noGrp="1"/>
          </p:cNvSpPr>
          <p:nvPr>
            <p:ph idx="4294967295"/>
          </p:nvPr>
        </p:nvSpPr>
        <p:spPr>
          <a:xfrm>
            <a:off x="0" y="1600200"/>
            <a:ext cx="7467600" cy="4873625"/>
          </a:xfrm>
        </p:spPr>
        <p:txBody>
          <a:bodyPr/>
          <a:lstStyle/>
          <a:p>
            <a:pPr eaLnBrk="1" hangingPunct="1"/>
            <a:endParaRPr lang="en-GB">
              <a:latin typeface="Verdana" charset="0"/>
            </a:endParaRPr>
          </a:p>
          <a:p>
            <a:pPr eaLnBrk="1" hangingPunct="1"/>
            <a:endParaRPr lang="en-GB">
              <a:latin typeface="Verdana" charset="0"/>
            </a:endParaRPr>
          </a:p>
        </p:txBody>
      </p:sp>
      <p:sp>
        <p:nvSpPr>
          <p:cNvPr id="22532" name="Rectangle 3"/>
          <p:cNvSpPr>
            <a:spLocks noChangeArrowheads="1"/>
          </p:cNvSpPr>
          <p:nvPr/>
        </p:nvSpPr>
        <p:spPr bwMode="auto">
          <a:xfrm>
            <a:off x="571500" y="1714500"/>
            <a:ext cx="8143875" cy="415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buFont typeface="Arial" charset="0"/>
              <a:buChar char="•"/>
            </a:pPr>
            <a:r>
              <a:rPr lang="en-GB" sz="2400" dirty="0" smtClean="0">
                <a:latin typeface="Cambria" pitchFamily="18" charset="0"/>
              </a:rPr>
              <a:t>A way </a:t>
            </a:r>
            <a:r>
              <a:rPr lang="en-GB" sz="2400" dirty="0">
                <a:latin typeface="Cambria" pitchFamily="18" charset="0"/>
              </a:rPr>
              <a:t>in which a film is advertised and promoted is through the use of a film trailer.</a:t>
            </a:r>
          </a:p>
          <a:p>
            <a:pPr marL="342900" indent="-342900">
              <a:buFont typeface="Arial" charset="0"/>
              <a:buChar char="•"/>
            </a:pPr>
            <a:endParaRPr lang="en-GB" sz="2400" dirty="0">
              <a:latin typeface="Cambria" pitchFamily="18" charset="0"/>
            </a:endParaRPr>
          </a:p>
          <a:p>
            <a:pPr marL="342900" indent="-342900">
              <a:buFont typeface="Arial" charset="0"/>
              <a:buChar char="•"/>
            </a:pPr>
            <a:r>
              <a:rPr lang="en-GB" sz="2400" dirty="0">
                <a:latin typeface="Cambria" pitchFamily="18" charset="0"/>
              </a:rPr>
              <a:t>The trailer, like the poster, is used to get the film-going audience excited about the film and generate interest so that they will go and see it.</a:t>
            </a:r>
          </a:p>
          <a:p>
            <a:pPr marL="342900" indent="-342900">
              <a:buFont typeface="Arial" charset="0"/>
              <a:buChar char="•"/>
            </a:pPr>
            <a:endParaRPr lang="en-GB" sz="2400" dirty="0">
              <a:latin typeface="Cambria" pitchFamily="18" charset="0"/>
            </a:endParaRPr>
          </a:p>
          <a:p>
            <a:pPr marL="342900" indent="-342900">
              <a:buFont typeface="Arial" charset="0"/>
              <a:buChar char="•"/>
            </a:pPr>
            <a:r>
              <a:rPr lang="en-GB" sz="2400" dirty="0">
                <a:latin typeface="Cambria" pitchFamily="18" charset="0"/>
              </a:rPr>
              <a:t>It also introduces some ideas about plot, characters and theme.</a:t>
            </a:r>
          </a:p>
          <a:p>
            <a:pPr marL="342900" indent="-342900"/>
            <a:endParaRPr lang="en-GB" sz="2400" b="1" dirty="0">
              <a:latin typeface="Calibri" charset="0"/>
            </a:endParaRPr>
          </a:p>
          <a:p>
            <a:pPr marL="342900" indent="-342900"/>
            <a:endParaRPr lang="en-GB" sz="2400" b="1" dirty="0">
              <a:latin typeface="Calibri" charset="0"/>
            </a:endParaRPr>
          </a:p>
        </p:txBody>
      </p:sp>
      <p:pic>
        <p:nvPicPr>
          <p:cNvPr id="22533" name="Picture 2" descr="C:\Users\Mark Laptop\AppData\Local\Microsoft\Windows\Temporary Internet Files\Content.IE5\NPA2PFLW\MP90040130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5029200"/>
            <a:ext cx="22860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91731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idx="4294967295"/>
          </p:nvPr>
        </p:nvSpPr>
        <p:spPr>
          <a:xfrm>
            <a:off x="0" y="260350"/>
            <a:ext cx="3616325" cy="1139825"/>
          </a:xfrm>
        </p:spPr>
        <p:txBody>
          <a:bodyPr anchor="ctr"/>
          <a:lstStyle/>
          <a:p>
            <a:pPr algn="ctr" eaLnBrk="1" hangingPunct="1"/>
            <a:r>
              <a:rPr lang="en-GB" b="1">
                <a:latin typeface="Garamond" charset="0"/>
              </a:rPr>
              <a:t>Film Trailer</a:t>
            </a:r>
          </a:p>
        </p:txBody>
      </p:sp>
      <p:sp>
        <p:nvSpPr>
          <p:cNvPr id="23555" name="Content Placeholder 2"/>
          <p:cNvSpPr>
            <a:spLocks noGrp="1"/>
          </p:cNvSpPr>
          <p:nvPr>
            <p:ph idx="4294967295"/>
          </p:nvPr>
        </p:nvSpPr>
        <p:spPr>
          <a:xfrm>
            <a:off x="0" y="1600200"/>
            <a:ext cx="8229600" cy="5027613"/>
          </a:xfrm>
        </p:spPr>
        <p:txBody>
          <a:bodyPr>
            <a:normAutofit/>
          </a:bodyPr>
          <a:lstStyle/>
          <a:p>
            <a:pPr algn="ctr" eaLnBrk="1" hangingPunct="1">
              <a:buFont typeface="Wingdings" charset="0"/>
              <a:buNone/>
            </a:pPr>
            <a:r>
              <a:rPr lang="en-GB" sz="2400" dirty="0">
                <a:solidFill>
                  <a:srgbClr val="0000FF"/>
                </a:solidFill>
                <a:latin typeface="Cambria" pitchFamily="18" charset="0"/>
              </a:rPr>
              <a:t>Watch the film trailer and then IN PAIRS discuss and write down</a:t>
            </a:r>
          </a:p>
          <a:p>
            <a:pPr eaLnBrk="1" hangingPunct="1"/>
            <a:endParaRPr lang="en-GB" sz="2400" dirty="0">
              <a:latin typeface="Cambria" pitchFamily="18" charset="0"/>
            </a:endParaRPr>
          </a:p>
          <a:p>
            <a:pPr eaLnBrk="1" hangingPunct="1"/>
            <a:r>
              <a:rPr lang="en-GB" sz="2400" dirty="0">
                <a:latin typeface="Cambria" pitchFamily="18" charset="0"/>
              </a:rPr>
              <a:t>What you understand about the plot of the film?</a:t>
            </a:r>
          </a:p>
          <a:p>
            <a:pPr eaLnBrk="1" hangingPunct="1"/>
            <a:endParaRPr lang="en-GB" sz="2400" dirty="0">
              <a:latin typeface="Cambria" pitchFamily="18" charset="0"/>
            </a:endParaRPr>
          </a:p>
          <a:p>
            <a:pPr eaLnBrk="1" hangingPunct="1"/>
            <a:r>
              <a:rPr lang="en-GB" sz="2400" dirty="0">
                <a:latin typeface="Cambria" pitchFamily="18" charset="0"/>
              </a:rPr>
              <a:t>What special effects were you impressed by in the trailer?</a:t>
            </a:r>
          </a:p>
          <a:p>
            <a:pPr eaLnBrk="1" hangingPunct="1"/>
            <a:endParaRPr lang="en-GB" sz="2400" dirty="0">
              <a:latin typeface="Cambria" pitchFamily="18" charset="0"/>
            </a:endParaRPr>
          </a:p>
          <a:p>
            <a:pPr eaLnBrk="1" hangingPunct="1"/>
            <a:r>
              <a:rPr lang="en-GB" sz="2400" dirty="0">
                <a:latin typeface="Cambria" pitchFamily="18" charset="0"/>
              </a:rPr>
              <a:t>What information does the trailer reveal about the film?</a:t>
            </a:r>
          </a:p>
          <a:p>
            <a:pPr algn="ctr">
              <a:buNone/>
            </a:pPr>
            <a:r>
              <a:rPr lang="en-GB" sz="1100" dirty="0" smtClean="0">
                <a:solidFill>
                  <a:srgbClr val="0000FF"/>
                </a:solidFill>
                <a:latin typeface="Cambria" pitchFamily="18" charset="0"/>
                <a:hlinkClick r:id="rId2"/>
              </a:rPr>
              <a:t>http://</a:t>
            </a:r>
            <a:r>
              <a:rPr lang="en-GB" sz="1100" dirty="0" err="1" smtClean="0">
                <a:solidFill>
                  <a:srgbClr val="0000FF"/>
                </a:solidFill>
                <a:latin typeface="Cambria" pitchFamily="18" charset="0"/>
                <a:hlinkClick r:id="rId2"/>
              </a:rPr>
              <a:t>www.youtube.com</a:t>
            </a:r>
            <a:r>
              <a:rPr lang="en-GB" sz="1100" dirty="0" smtClean="0">
                <a:solidFill>
                  <a:srgbClr val="0000FF"/>
                </a:solidFill>
                <a:latin typeface="Cambria" pitchFamily="18" charset="0"/>
                <a:hlinkClick r:id="rId2"/>
              </a:rPr>
              <a:t>/</a:t>
            </a:r>
            <a:r>
              <a:rPr lang="en-GB" sz="1100" dirty="0" err="1" smtClean="0">
                <a:solidFill>
                  <a:srgbClr val="0000FF"/>
                </a:solidFill>
                <a:latin typeface="Cambria" pitchFamily="18" charset="0"/>
                <a:hlinkClick r:id="rId2"/>
              </a:rPr>
              <a:t>watch?v</a:t>
            </a:r>
            <a:r>
              <a:rPr lang="en-GB" sz="1100" dirty="0" smtClean="0">
                <a:solidFill>
                  <a:srgbClr val="0000FF"/>
                </a:solidFill>
                <a:latin typeface="Cambria" pitchFamily="18" charset="0"/>
                <a:hlinkClick r:id="rId2"/>
              </a:rPr>
              <a:t>=AIzbwV7on6Q</a:t>
            </a:r>
            <a:endParaRPr lang="en-GB" sz="1100" dirty="0">
              <a:solidFill>
                <a:srgbClr val="0000FF"/>
              </a:solidFill>
              <a:latin typeface="Cambria" pitchFamily="18" charset="0"/>
            </a:endParaRPr>
          </a:p>
          <a:p>
            <a:pPr algn="ctr" eaLnBrk="1" hangingPunct="1">
              <a:buFont typeface="Wingdings" charset="0"/>
              <a:buNone/>
            </a:pPr>
            <a:endParaRPr lang="en-GB" sz="2400" dirty="0" smtClean="0">
              <a:solidFill>
                <a:srgbClr val="0000FF"/>
              </a:solidFill>
              <a:latin typeface="Cambria" pitchFamily="18" charset="0"/>
            </a:endParaRPr>
          </a:p>
          <a:p>
            <a:pPr algn="ctr" eaLnBrk="1" hangingPunct="1">
              <a:buFont typeface="Wingdings" charset="0"/>
              <a:buNone/>
            </a:pPr>
            <a:r>
              <a:rPr lang="en-GB" sz="2400" dirty="0" smtClean="0">
                <a:solidFill>
                  <a:srgbClr val="0000FF"/>
                </a:solidFill>
                <a:latin typeface="Cambria" pitchFamily="18" charset="0"/>
              </a:rPr>
              <a:t>YOU </a:t>
            </a:r>
            <a:r>
              <a:rPr lang="en-GB" sz="2400" dirty="0">
                <a:solidFill>
                  <a:srgbClr val="0000FF"/>
                </a:solidFill>
                <a:latin typeface="Cambria" pitchFamily="18" charset="0"/>
              </a:rPr>
              <a:t>HAVE </a:t>
            </a:r>
            <a:r>
              <a:rPr lang="en-GB" sz="2400" dirty="0" smtClean="0">
                <a:solidFill>
                  <a:srgbClr val="0000FF"/>
                </a:solidFill>
                <a:latin typeface="Cambria" pitchFamily="18" charset="0"/>
              </a:rPr>
              <a:t>FIVE </a:t>
            </a:r>
            <a:r>
              <a:rPr lang="en-GB" sz="2400" dirty="0">
                <a:solidFill>
                  <a:srgbClr val="0000FF"/>
                </a:solidFill>
                <a:latin typeface="Cambria" pitchFamily="18" charset="0"/>
              </a:rPr>
              <a:t>MINUTES</a:t>
            </a:r>
            <a:endParaRPr lang="en-GB" sz="2400" dirty="0">
              <a:latin typeface="Cambria" pitchFamily="18" charset="0"/>
            </a:endParaRPr>
          </a:p>
        </p:txBody>
      </p:sp>
      <p:pic>
        <p:nvPicPr>
          <p:cNvPr id="23556" name="Picture 4" descr="C:\Users\Mark Laptop\AppData\Local\Microsoft\Windows\Temporary Internet Files\Content.IE5\7SCEH1FA\MP90040647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518150"/>
            <a:ext cx="1071563"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5" descr="C:\Users\Mark Laptop\AppData\Local\Microsoft\Windows\Temporary Internet Files\Content.IE5\9LRC2V2Z\MP900401792[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3838" y="0"/>
            <a:ext cx="1300162"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01355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Learning Intentions</a:t>
            </a:r>
            <a:endParaRPr lang="en-GB" dirty="0"/>
          </a:p>
        </p:txBody>
      </p:sp>
      <p:sp>
        <p:nvSpPr>
          <p:cNvPr id="3" name="Content Placeholder 2"/>
          <p:cNvSpPr>
            <a:spLocks noGrp="1"/>
          </p:cNvSpPr>
          <p:nvPr>
            <p:ph sz="quarter" idx="1"/>
          </p:nvPr>
        </p:nvSpPr>
        <p:spPr/>
        <p:txBody>
          <a:bodyPr/>
          <a:lstStyle/>
          <a:p>
            <a:endParaRPr lang="en-GB" dirty="0" smtClean="0"/>
          </a:p>
          <a:p>
            <a:endParaRPr lang="en-GB" dirty="0"/>
          </a:p>
          <a:p>
            <a:endParaRPr lang="en-GB" dirty="0" smtClean="0"/>
          </a:p>
          <a:p>
            <a:r>
              <a:rPr lang="en-GB" dirty="0" smtClean="0"/>
              <a:t>To explore the film technique of LIGHTING</a:t>
            </a:r>
          </a:p>
          <a:p>
            <a:endParaRPr lang="en-GB" dirty="0"/>
          </a:p>
          <a:p>
            <a:r>
              <a:rPr lang="en-GB" dirty="0" smtClean="0"/>
              <a:t>To understand how lighting can be used to build atmosphere and set tone within a film</a:t>
            </a:r>
            <a:endParaRPr lang="en-GB" dirty="0"/>
          </a:p>
        </p:txBody>
      </p:sp>
    </p:spTree>
    <p:extLst>
      <p:ext uri="{BB962C8B-B14F-4D97-AF65-F5344CB8AC3E}">
        <p14:creationId xmlns:p14="http://schemas.microsoft.com/office/powerpoint/2010/main" val="27769736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3600" b="1" dirty="0" smtClean="0"/>
              <a:t>Lighting</a:t>
            </a:r>
            <a:endParaRPr lang="en-GB" sz="3600" b="1" dirty="0"/>
          </a:p>
        </p:txBody>
      </p:sp>
      <p:sp>
        <p:nvSpPr>
          <p:cNvPr id="3" name="Content Placeholder 2"/>
          <p:cNvSpPr>
            <a:spLocks noGrp="1"/>
          </p:cNvSpPr>
          <p:nvPr>
            <p:ph sz="quarter" idx="1"/>
          </p:nvPr>
        </p:nvSpPr>
        <p:spPr/>
        <p:txBody>
          <a:bodyPr/>
          <a:lstStyle/>
          <a:p>
            <a:endParaRPr lang="en-GB" dirty="0" smtClean="0"/>
          </a:p>
          <a:p>
            <a:r>
              <a:rPr lang="en-GB" dirty="0" smtClean="0"/>
              <a:t>Lighting is used by the directors and cinematographer to create MOOD and ATMOSPHERE.</a:t>
            </a:r>
            <a:endParaRPr lang="en-GB" dirty="0"/>
          </a:p>
          <a:p>
            <a:endParaRPr lang="en-GB" dirty="0" smtClean="0"/>
          </a:p>
          <a:p>
            <a:r>
              <a:rPr lang="en-GB" dirty="0" smtClean="0"/>
              <a:t>Two types of lighting used are LOW-KEY LIGHTING and HIGH-KEY LIGHTING.</a:t>
            </a:r>
          </a:p>
        </p:txBody>
      </p:sp>
    </p:spTree>
    <p:extLst>
      <p:ext uri="{BB962C8B-B14F-4D97-AF65-F5344CB8AC3E}">
        <p14:creationId xmlns:p14="http://schemas.microsoft.com/office/powerpoint/2010/main" val="8869570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smtClean="0"/>
              <a:t>Lighting</a:t>
            </a:r>
            <a:endParaRPr lang="en-GB" b="1" dirty="0"/>
          </a:p>
        </p:txBody>
      </p:sp>
      <p:sp>
        <p:nvSpPr>
          <p:cNvPr id="3" name="Content Placeholder 2"/>
          <p:cNvSpPr>
            <a:spLocks noGrp="1"/>
          </p:cNvSpPr>
          <p:nvPr>
            <p:ph sz="quarter" idx="1"/>
          </p:nvPr>
        </p:nvSpPr>
        <p:spPr/>
        <p:txBody>
          <a:bodyPr/>
          <a:lstStyle/>
          <a:p>
            <a:r>
              <a:rPr lang="en-GB" dirty="0" smtClean="0"/>
              <a:t>LOW-KEY lighting is when the lighting of a scene is very dark, with shadows and only a few bright spots. This helps create TENSION in a scene, and indicates that something may be about to happen, or to emphasise a subdued mood.</a:t>
            </a:r>
          </a:p>
          <a:p>
            <a:endParaRPr lang="en-GB"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3888" y="3701911"/>
            <a:ext cx="4725305" cy="3144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37175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smtClean="0"/>
              <a:t>Lighting</a:t>
            </a:r>
            <a:endParaRPr lang="en-GB" b="1" dirty="0"/>
          </a:p>
        </p:txBody>
      </p:sp>
      <p:sp>
        <p:nvSpPr>
          <p:cNvPr id="3" name="Content Placeholder 2"/>
          <p:cNvSpPr>
            <a:spLocks noGrp="1"/>
          </p:cNvSpPr>
          <p:nvPr>
            <p:ph sz="quarter" idx="1"/>
          </p:nvPr>
        </p:nvSpPr>
        <p:spPr/>
        <p:txBody>
          <a:bodyPr/>
          <a:lstStyle/>
          <a:p>
            <a:r>
              <a:rPr lang="en-GB" dirty="0"/>
              <a:t>HIGH-KEY lighting is when a shot is evenly lit, with few dark areas. There tends not to be a lot of tension in scenes like this.</a:t>
            </a:r>
          </a:p>
          <a:p>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001053"/>
            <a:ext cx="5367065" cy="3166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51943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smtClean="0"/>
              <a:t>Lighting</a:t>
            </a:r>
            <a:endParaRPr lang="en-GB" b="1" dirty="0"/>
          </a:p>
        </p:txBody>
      </p:sp>
      <p:sp>
        <p:nvSpPr>
          <p:cNvPr id="3" name="Content Placeholder 2"/>
          <p:cNvSpPr>
            <a:spLocks noGrp="1"/>
          </p:cNvSpPr>
          <p:nvPr>
            <p:ph sz="quarter" idx="1"/>
          </p:nvPr>
        </p:nvSpPr>
        <p:spPr/>
        <p:txBody>
          <a:bodyPr/>
          <a:lstStyle/>
          <a:p>
            <a:r>
              <a:rPr lang="en-GB" dirty="0" smtClean="0"/>
              <a:t>Which of the below images are LOW-KEY and HIGH-KEY lighting?</a:t>
            </a:r>
          </a:p>
          <a:p>
            <a:r>
              <a:rPr lang="en-GB" dirty="0" smtClean="0"/>
              <a:t>What effect does it create for the audience?</a:t>
            </a:r>
          </a:p>
          <a:p>
            <a:endParaRPr lang="en-GB" dirty="0"/>
          </a:p>
          <a:p>
            <a:endParaRPr lang="en-GB"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3140968"/>
            <a:ext cx="6192688" cy="3343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17125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smtClean="0"/>
              <a:t>Lighting</a:t>
            </a:r>
            <a:endParaRPr lang="en-GB" b="1" dirty="0"/>
          </a:p>
        </p:txBody>
      </p:sp>
      <p:pic>
        <p:nvPicPr>
          <p:cNvPr id="4098"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187624" y="1772816"/>
            <a:ext cx="6243104" cy="4157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73491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en-GB" sz="3600" b="1" dirty="0" smtClean="0"/>
              <a:t>Genre</a:t>
            </a:r>
            <a:endParaRPr lang="en-GB" sz="3600" b="1" dirty="0"/>
          </a:p>
        </p:txBody>
      </p:sp>
      <p:sp>
        <p:nvSpPr>
          <p:cNvPr id="3" name="Content Placeholder 2"/>
          <p:cNvSpPr>
            <a:spLocks noGrp="1"/>
          </p:cNvSpPr>
          <p:nvPr>
            <p:ph sz="quarter" idx="1"/>
          </p:nvPr>
        </p:nvSpPr>
        <p:spPr/>
        <p:txBody>
          <a:bodyPr anchor="t">
            <a:normAutofit/>
          </a:bodyPr>
          <a:lstStyle/>
          <a:p>
            <a:endParaRPr lang="en-GB" sz="2400" dirty="0" smtClean="0"/>
          </a:p>
          <a:p>
            <a:r>
              <a:rPr lang="en-GB" sz="2400" dirty="0" smtClean="0"/>
              <a:t>What do we mean by film genre?</a:t>
            </a:r>
          </a:p>
          <a:p>
            <a:endParaRPr lang="en-GB" sz="2400" dirty="0"/>
          </a:p>
          <a:p>
            <a:r>
              <a:rPr lang="en-GB" sz="2400" dirty="0" smtClean="0"/>
              <a:t>What are some examples of film genre? Name as many as you can.</a:t>
            </a:r>
          </a:p>
          <a:p>
            <a:endParaRPr lang="en-GB" sz="2400" dirty="0"/>
          </a:p>
          <a:p>
            <a:r>
              <a:rPr lang="en-GB" sz="2400" dirty="0" smtClean="0"/>
              <a:t>What characteristics make a film belong to a certain genre?</a:t>
            </a:r>
            <a:endParaRPr lang="en-GB" sz="2400" dirty="0"/>
          </a:p>
        </p:txBody>
      </p:sp>
    </p:spTree>
    <p:extLst>
      <p:ext uri="{BB962C8B-B14F-4D97-AF65-F5344CB8AC3E}">
        <p14:creationId xmlns:p14="http://schemas.microsoft.com/office/powerpoint/2010/main" val="895031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smtClean="0"/>
              <a:t>Lighting</a:t>
            </a:r>
            <a:endParaRPr lang="en-GB" b="1" dirty="0"/>
          </a:p>
        </p:txBody>
      </p:sp>
      <p:pic>
        <p:nvPicPr>
          <p:cNvPr id="5122"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539552" y="1628800"/>
            <a:ext cx="7883299" cy="4895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10218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smtClean="0"/>
              <a:t>Lighting</a:t>
            </a:r>
            <a:endParaRPr lang="en-GB" b="1" dirty="0"/>
          </a:p>
        </p:txBody>
      </p:sp>
      <p:sp>
        <p:nvSpPr>
          <p:cNvPr id="3" name="Content Placeholder 2"/>
          <p:cNvSpPr>
            <a:spLocks noGrp="1"/>
          </p:cNvSpPr>
          <p:nvPr>
            <p:ph sz="quarter" idx="1"/>
          </p:nvPr>
        </p:nvSpPr>
        <p:spPr/>
        <p:txBody>
          <a:bodyPr>
            <a:normAutofit lnSpcReduction="10000"/>
          </a:bodyPr>
          <a:lstStyle/>
          <a:p>
            <a:r>
              <a:rPr lang="en-GB" dirty="0" smtClean="0"/>
              <a:t>Looking at lighting in the following clips, what effect does it have on the audience?</a:t>
            </a:r>
          </a:p>
          <a:p>
            <a:endParaRPr lang="en-GB" dirty="0" smtClean="0"/>
          </a:p>
          <a:p>
            <a:r>
              <a:rPr lang="en-GB" dirty="0" smtClean="0"/>
              <a:t>How does the director use lighting to convey meaning in these scenes? Make notes in your jotter.</a:t>
            </a:r>
          </a:p>
          <a:p>
            <a:pPr marL="0" indent="0">
              <a:buNone/>
            </a:pPr>
            <a:endParaRPr lang="en-GB" dirty="0"/>
          </a:p>
          <a:p>
            <a:r>
              <a:rPr lang="en-GB" dirty="0">
                <a:hlinkClick r:id="rId2"/>
              </a:rPr>
              <a:t>http://</a:t>
            </a:r>
            <a:r>
              <a:rPr lang="en-GB" dirty="0" smtClean="0">
                <a:hlinkClick r:id="rId2"/>
              </a:rPr>
              <a:t>www.youtube.com/watch?v=F2bk_9T482g</a:t>
            </a:r>
            <a:endParaRPr lang="en-GB" dirty="0" smtClean="0"/>
          </a:p>
          <a:p>
            <a:endParaRPr lang="en-GB" dirty="0" smtClean="0"/>
          </a:p>
          <a:p>
            <a:r>
              <a:rPr lang="en-GB" dirty="0">
                <a:hlinkClick r:id="rId3"/>
              </a:rPr>
              <a:t>http://</a:t>
            </a:r>
            <a:r>
              <a:rPr lang="en-GB" dirty="0" smtClean="0">
                <a:hlinkClick r:id="rId3"/>
              </a:rPr>
              <a:t>www.youtube.com/watch?v=Ak70AEHw1as</a:t>
            </a:r>
            <a:endParaRPr lang="en-GB" dirty="0" smtClean="0"/>
          </a:p>
          <a:p>
            <a:endParaRPr lang="en-GB" dirty="0"/>
          </a:p>
          <a:p>
            <a:r>
              <a:rPr lang="en-GB" dirty="0">
                <a:hlinkClick r:id="rId4"/>
              </a:rPr>
              <a:t>http://www.youtube.com/watch?v=Qa8d-jwFwds</a:t>
            </a:r>
            <a:endParaRPr lang="en-GB" dirty="0"/>
          </a:p>
        </p:txBody>
      </p:sp>
    </p:spTree>
    <p:extLst>
      <p:ext uri="{BB962C8B-B14F-4D97-AF65-F5344CB8AC3E}">
        <p14:creationId xmlns:p14="http://schemas.microsoft.com/office/powerpoint/2010/main" val="1865396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4000" b="1" dirty="0" smtClean="0"/>
              <a:t>Recap Quiz</a:t>
            </a:r>
            <a:endParaRPr lang="en-GB" sz="4000" b="1" dirty="0"/>
          </a:p>
        </p:txBody>
      </p:sp>
      <p:sp>
        <p:nvSpPr>
          <p:cNvPr id="3" name="Content Placeholder 2"/>
          <p:cNvSpPr>
            <a:spLocks noGrp="1"/>
          </p:cNvSpPr>
          <p:nvPr>
            <p:ph sz="quarter" idx="1"/>
          </p:nvPr>
        </p:nvSpPr>
        <p:spPr/>
        <p:txBody>
          <a:bodyPr/>
          <a:lstStyle/>
          <a:p>
            <a:pPr marL="0" indent="0">
              <a:buNone/>
            </a:pPr>
            <a:r>
              <a:rPr lang="en-GB" dirty="0" smtClean="0"/>
              <a:t>Answers these questions INDIVIDUALLY, without talking.</a:t>
            </a:r>
          </a:p>
          <a:p>
            <a:pPr marL="0" indent="0">
              <a:buNone/>
            </a:pPr>
            <a:endParaRPr lang="en-GB" dirty="0"/>
          </a:p>
          <a:p>
            <a:pPr marL="457200" indent="-457200">
              <a:buAutoNum type="arabicParenR"/>
            </a:pPr>
            <a:r>
              <a:rPr lang="en-GB" dirty="0" smtClean="0"/>
              <a:t>What does the term ‘genre’ mean?</a:t>
            </a:r>
          </a:p>
          <a:p>
            <a:pPr marL="457200" indent="-457200">
              <a:buAutoNum type="arabicParenR"/>
            </a:pPr>
            <a:r>
              <a:rPr lang="en-GB" dirty="0" smtClean="0"/>
              <a:t>How do we describe a film which is more than one genre?</a:t>
            </a:r>
          </a:p>
          <a:p>
            <a:pPr marL="457200" indent="-457200">
              <a:buAutoNum type="arabicParenR"/>
            </a:pPr>
            <a:r>
              <a:rPr lang="en-GB" dirty="0" smtClean="0"/>
              <a:t>What is the term used to describe dark lighting in a film?</a:t>
            </a:r>
          </a:p>
          <a:p>
            <a:pPr marL="457200" indent="-457200">
              <a:buAutoNum type="arabicParenR"/>
            </a:pPr>
            <a:r>
              <a:rPr lang="en-GB" dirty="0" smtClean="0"/>
              <a:t>What effect does this create?</a:t>
            </a:r>
          </a:p>
          <a:p>
            <a:pPr marL="457200" indent="-457200">
              <a:buAutoNum type="arabicParenR"/>
            </a:pPr>
            <a:r>
              <a:rPr lang="en-GB" dirty="0" smtClean="0"/>
              <a:t>What is the opposite effect called?</a:t>
            </a:r>
            <a:endParaRPr lang="en-GB" dirty="0"/>
          </a:p>
        </p:txBody>
      </p:sp>
    </p:spTree>
    <p:extLst>
      <p:ext uri="{BB962C8B-B14F-4D97-AF65-F5344CB8AC3E}">
        <p14:creationId xmlns:p14="http://schemas.microsoft.com/office/powerpoint/2010/main" val="28612198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Learning Intentions</a:t>
            </a:r>
            <a:endParaRPr lang="en-GB" dirty="0"/>
          </a:p>
        </p:txBody>
      </p:sp>
      <p:sp>
        <p:nvSpPr>
          <p:cNvPr id="3" name="Content Placeholder 2"/>
          <p:cNvSpPr>
            <a:spLocks noGrp="1"/>
          </p:cNvSpPr>
          <p:nvPr>
            <p:ph sz="quarter" idx="1"/>
          </p:nvPr>
        </p:nvSpPr>
        <p:spPr/>
        <p:txBody>
          <a:bodyPr/>
          <a:lstStyle/>
          <a:p>
            <a:endParaRPr lang="en-GB" dirty="0" smtClean="0"/>
          </a:p>
          <a:p>
            <a:endParaRPr lang="en-GB" dirty="0"/>
          </a:p>
          <a:p>
            <a:endParaRPr lang="en-GB" dirty="0" smtClean="0"/>
          </a:p>
          <a:p>
            <a:r>
              <a:rPr lang="en-GB" dirty="0" smtClean="0"/>
              <a:t>To develop knowledge of the different camera shots used within film-making</a:t>
            </a:r>
          </a:p>
          <a:p>
            <a:endParaRPr lang="en-GB" dirty="0"/>
          </a:p>
          <a:p>
            <a:r>
              <a:rPr lang="en-GB" dirty="0" smtClean="0"/>
              <a:t>To understand their purpose and the effect they have on an audience</a:t>
            </a:r>
            <a:endParaRPr lang="en-GB" dirty="0"/>
          </a:p>
        </p:txBody>
      </p:sp>
    </p:spTree>
    <p:extLst>
      <p:ext uri="{BB962C8B-B14F-4D97-AF65-F5344CB8AC3E}">
        <p14:creationId xmlns:p14="http://schemas.microsoft.com/office/powerpoint/2010/main" val="17418908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idx="4294967295"/>
          </p:nvPr>
        </p:nvSpPr>
        <p:spPr>
          <a:xfrm>
            <a:off x="539552" y="188640"/>
            <a:ext cx="7467600" cy="1143000"/>
          </a:xfrm>
        </p:spPr>
        <p:txBody>
          <a:bodyPr anchor="ctr"/>
          <a:lstStyle/>
          <a:p>
            <a:pPr algn="ctr" eaLnBrk="1" hangingPunct="1"/>
            <a:r>
              <a:rPr lang="en-GB" b="1" dirty="0">
                <a:latin typeface="Garamond" charset="0"/>
              </a:rPr>
              <a:t>Film Techniques - Sequence</a:t>
            </a:r>
          </a:p>
        </p:txBody>
      </p:sp>
      <p:sp>
        <p:nvSpPr>
          <p:cNvPr id="41987" name="Content Placeholder 2"/>
          <p:cNvSpPr>
            <a:spLocks noGrp="1"/>
          </p:cNvSpPr>
          <p:nvPr>
            <p:ph idx="4294967295"/>
          </p:nvPr>
        </p:nvSpPr>
        <p:spPr>
          <a:xfrm>
            <a:off x="640556" y="1556792"/>
            <a:ext cx="7467600" cy="4873625"/>
          </a:xfrm>
        </p:spPr>
        <p:txBody>
          <a:bodyPr>
            <a:normAutofit/>
          </a:bodyPr>
          <a:lstStyle/>
          <a:p>
            <a:pPr algn="ctr" eaLnBrk="1" hangingPunct="1">
              <a:lnSpc>
                <a:spcPct val="90000"/>
              </a:lnSpc>
              <a:buFont typeface="Wingdings" charset="0"/>
              <a:buNone/>
            </a:pPr>
            <a:r>
              <a:rPr lang="en-GB" u="sng" dirty="0">
                <a:latin typeface="Cambria" pitchFamily="18" charset="0"/>
              </a:rPr>
              <a:t>What is a SEQUENCE?</a:t>
            </a:r>
            <a:endParaRPr lang="en-GB" dirty="0">
              <a:latin typeface="Cambria" pitchFamily="18" charset="0"/>
            </a:endParaRPr>
          </a:p>
          <a:p>
            <a:pPr eaLnBrk="1" hangingPunct="1">
              <a:lnSpc>
                <a:spcPct val="90000"/>
              </a:lnSpc>
              <a:buFont typeface="Wingdings" charset="0"/>
              <a:buChar char="q"/>
            </a:pPr>
            <a:endParaRPr lang="en-GB" dirty="0">
              <a:latin typeface="Cambria" pitchFamily="18" charset="0"/>
            </a:endParaRPr>
          </a:p>
          <a:p>
            <a:pPr eaLnBrk="1" hangingPunct="1">
              <a:lnSpc>
                <a:spcPct val="90000"/>
              </a:lnSpc>
              <a:buFont typeface="Wingdings" charset="0"/>
              <a:buChar char="q"/>
            </a:pPr>
            <a:r>
              <a:rPr lang="en-GB" dirty="0">
                <a:latin typeface="Cambria" pitchFamily="18" charset="0"/>
              </a:rPr>
              <a:t>In the same way that you know the code for getting words in a sentence in the right order (you don’t say, for example. ‘Name my John is’), the film maker has codes for conveying his messages. A film-maker’s ‘sentence’ is a sequence of shots; and to make sense they come in a definite order. </a:t>
            </a:r>
          </a:p>
          <a:p>
            <a:pPr eaLnBrk="1" hangingPunct="1">
              <a:lnSpc>
                <a:spcPct val="90000"/>
              </a:lnSpc>
              <a:buFont typeface="Wingdings" charset="0"/>
              <a:buNone/>
            </a:pPr>
            <a:endParaRPr lang="en-GB" dirty="0">
              <a:solidFill>
                <a:srgbClr val="0000FF"/>
              </a:solidFill>
              <a:latin typeface="Cambria" pitchFamily="18" charset="0"/>
            </a:endParaRPr>
          </a:p>
          <a:p>
            <a:pPr eaLnBrk="1" hangingPunct="1">
              <a:lnSpc>
                <a:spcPct val="90000"/>
              </a:lnSpc>
              <a:buFont typeface="Wingdings" charset="0"/>
              <a:buChar char="q"/>
            </a:pPr>
            <a:r>
              <a:rPr lang="en-GB" dirty="0">
                <a:solidFill>
                  <a:srgbClr val="0000FF"/>
                </a:solidFill>
                <a:latin typeface="Cambria" pitchFamily="18" charset="0"/>
              </a:rPr>
              <a:t>Now, let’s look at the worksheet</a:t>
            </a:r>
          </a:p>
          <a:p>
            <a:pPr eaLnBrk="1" hangingPunct="1">
              <a:lnSpc>
                <a:spcPct val="90000"/>
              </a:lnSpc>
            </a:pPr>
            <a:endParaRPr lang="en-GB" dirty="0">
              <a:latin typeface="Calibri" charset="0"/>
            </a:endParaRPr>
          </a:p>
        </p:txBody>
      </p:sp>
      <p:pic>
        <p:nvPicPr>
          <p:cNvPr id="41988" name="Picture 2" descr="C:\Users\Mark Laptop\AppData\Local\Microsoft\Windows\Temporary Internet Files\Content.IE5\6MGLMTIR\MC90043265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2313" y="4786313"/>
            <a:ext cx="2071687" cy="207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11981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277813"/>
            <a:ext cx="8229600" cy="1063625"/>
          </a:xfrm>
        </p:spPr>
        <p:txBody>
          <a:bodyPr/>
          <a:lstStyle/>
          <a:p>
            <a:pPr algn="ctr" eaLnBrk="1" hangingPunct="1"/>
            <a:r>
              <a:rPr lang="en-GB" b="1">
                <a:latin typeface="Garamond" charset="0"/>
              </a:rPr>
              <a:t>Camera Shots and Angles</a:t>
            </a:r>
          </a:p>
        </p:txBody>
      </p:sp>
      <p:sp>
        <p:nvSpPr>
          <p:cNvPr id="43011" name="Rectangle 3"/>
          <p:cNvSpPr>
            <a:spLocks noGrp="1" noChangeArrowheads="1"/>
          </p:cNvSpPr>
          <p:nvPr>
            <p:ph type="body" sz="half" idx="1"/>
          </p:nvPr>
        </p:nvSpPr>
        <p:spPr>
          <a:xfrm>
            <a:off x="468313" y="1916113"/>
            <a:ext cx="2962275" cy="4214812"/>
          </a:xfrm>
        </p:spPr>
        <p:txBody>
          <a:bodyPr>
            <a:normAutofit/>
          </a:bodyPr>
          <a:lstStyle/>
          <a:p>
            <a:pPr eaLnBrk="1" hangingPunct="1"/>
            <a:endParaRPr lang="en-GB" sz="1400">
              <a:latin typeface="Comic Sans MS" charset="0"/>
            </a:endParaRPr>
          </a:p>
        </p:txBody>
      </p:sp>
      <p:sp>
        <p:nvSpPr>
          <p:cNvPr id="43012" name="Rectangle 4"/>
          <p:cNvSpPr>
            <a:spLocks noGrp="1" noChangeArrowheads="1"/>
          </p:cNvSpPr>
          <p:nvPr>
            <p:ph sz="half" idx="2"/>
          </p:nvPr>
        </p:nvSpPr>
        <p:spPr>
          <a:xfrm>
            <a:off x="3779838" y="1773238"/>
            <a:ext cx="5184775" cy="4357687"/>
          </a:xfrm>
        </p:spPr>
        <p:txBody>
          <a:bodyPr>
            <a:normAutofit fontScale="92500"/>
          </a:bodyPr>
          <a:lstStyle/>
          <a:p>
            <a:pPr eaLnBrk="1" hangingPunct="1"/>
            <a:r>
              <a:rPr lang="en-GB" sz="2400" u="sng" dirty="0">
                <a:latin typeface="Cambria" pitchFamily="18" charset="0"/>
              </a:rPr>
              <a:t>Long shots</a:t>
            </a:r>
            <a:r>
              <a:rPr lang="en-GB" sz="2400" dirty="0">
                <a:latin typeface="Cambria" pitchFamily="18" charset="0"/>
              </a:rPr>
              <a:t> are often used at the start of a film to tell you where a film is set.</a:t>
            </a:r>
            <a:br>
              <a:rPr lang="en-GB" sz="2400" dirty="0">
                <a:latin typeface="Cambria" pitchFamily="18" charset="0"/>
              </a:rPr>
            </a:br>
            <a:endParaRPr lang="en-GB" sz="2400" dirty="0">
              <a:latin typeface="Cambria" pitchFamily="18" charset="0"/>
            </a:endParaRPr>
          </a:p>
          <a:p>
            <a:pPr eaLnBrk="1" hangingPunct="1"/>
            <a:r>
              <a:rPr lang="en-GB" sz="2400" dirty="0">
                <a:latin typeface="Cambria" pitchFamily="18" charset="0"/>
              </a:rPr>
              <a:t>A long shot is taken from far away and shows a big picture.</a:t>
            </a:r>
          </a:p>
          <a:p>
            <a:pPr eaLnBrk="1" hangingPunct="1">
              <a:buFont typeface="Wingdings" charset="0"/>
              <a:buNone/>
            </a:pPr>
            <a:endParaRPr lang="en-GB" sz="2400" dirty="0">
              <a:latin typeface="Cambria" pitchFamily="18" charset="0"/>
            </a:endParaRPr>
          </a:p>
          <a:p>
            <a:pPr eaLnBrk="1" hangingPunct="1"/>
            <a:r>
              <a:rPr lang="en-GB" sz="2400" dirty="0">
                <a:latin typeface="Cambria" pitchFamily="18" charset="0"/>
              </a:rPr>
              <a:t>Look at the following long shots and discuss what information the director might be wanting to tell the audience about where and when the film will take place or even what kind of film it will be.</a:t>
            </a:r>
          </a:p>
        </p:txBody>
      </p:sp>
      <p:pic>
        <p:nvPicPr>
          <p:cNvPr id="43013" name="Picture 5" descr="movie-camera-film_~vl0004b0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2349500"/>
            <a:ext cx="28575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5921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normAutofit/>
          </a:bodyPr>
          <a:lstStyle/>
          <a:p>
            <a:pPr algn="ctr" eaLnBrk="1" hangingPunct="1"/>
            <a:r>
              <a:rPr lang="en-GB" b="1">
                <a:latin typeface="Garamond" charset="0"/>
              </a:rPr>
              <a:t>Long Shot</a:t>
            </a:r>
            <a:r>
              <a:rPr lang="en-GB" sz="3200">
                <a:latin typeface="Garamond" charset="0"/>
              </a:rPr>
              <a:t/>
            </a:r>
            <a:br>
              <a:rPr lang="en-GB" sz="3200">
                <a:latin typeface="Garamond" charset="0"/>
              </a:rPr>
            </a:br>
            <a:endParaRPr lang="en-GB" sz="3200">
              <a:latin typeface="Garamond" charset="0"/>
            </a:endParaRPr>
          </a:p>
        </p:txBody>
      </p:sp>
      <p:sp>
        <p:nvSpPr>
          <p:cNvPr id="44035" name="Rectangle 3"/>
          <p:cNvSpPr>
            <a:spLocks noGrp="1" noChangeArrowheads="1"/>
          </p:cNvSpPr>
          <p:nvPr>
            <p:ph type="body" sz="half" idx="1"/>
          </p:nvPr>
        </p:nvSpPr>
        <p:spPr/>
        <p:txBody>
          <a:bodyPr>
            <a:normAutofit/>
          </a:bodyPr>
          <a:lstStyle/>
          <a:p>
            <a:pPr eaLnBrk="1" hangingPunct="1"/>
            <a:r>
              <a:rPr lang="en-GB" dirty="0">
                <a:latin typeface="Cambria" pitchFamily="18" charset="0"/>
              </a:rPr>
              <a:t>Where is this?</a:t>
            </a:r>
          </a:p>
          <a:p>
            <a:pPr eaLnBrk="1" hangingPunct="1">
              <a:buFont typeface="Wingdings" charset="0"/>
              <a:buNone/>
            </a:pPr>
            <a:endParaRPr lang="en-GB" dirty="0">
              <a:latin typeface="Cambria" pitchFamily="18" charset="0"/>
            </a:endParaRPr>
          </a:p>
          <a:p>
            <a:pPr eaLnBrk="1" hangingPunct="1"/>
            <a:r>
              <a:rPr lang="en-GB" dirty="0">
                <a:latin typeface="Cambria" pitchFamily="18" charset="0"/>
              </a:rPr>
              <a:t>Note how just one image instantly sets this film in a particular place.</a:t>
            </a:r>
          </a:p>
          <a:p>
            <a:pPr eaLnBrk="1" hangingPunct="1"/>
            <a:endParaRPr lang="en-GB" dirty="0">
              <a:latin typeface="Cambria" pitchFamily="18" charset="0"/>
            </a:endParaRPr>
          </a:p>
          <a:p>
            <a:pPr eaLnBrk="1" hangingPunct="1"/>
            <a:r>
              <a:rPr lang="en-GB" dirty="0">
                <a:latin typeface="Cambria" pitchFamily="18" charset="0"/>
              </a:rPr>
              <a:t>With one frame the director tells the audience where the film will be set.</a:t>
            </a:r>
          </a:p>
        </p:txBody>
      </p:sp>
      <p:sp>
        <p:nvSpPr>
          <p:cNvPr id="44036" name="Rectangle 4"/>
          <p:cNvSpPr>
            <a:spLocks noGrp="1" noChangeArrowheads="1"/>
          </p:cNvSpPr>
          <p:nvPr>
            <p:ph sz="half" idx="2"/>
          </p:nvPr>
        </p:nvSpPr>
        <p:spPr>
          <a:xfrm>
            <a:off x="4648200" y="1268413"/>
            <a:ext cx="4038600" cy="4857750"/>
          </a:xfrm>
        </p:spPr>
        <p:txBody>
          <a:bodyPr/>
          <a:lstStyle/>
          <a:p>
            <a:pPr eaLnBrk="1" hangingPunct="1"/>
            <a:endParaRPr lang="en-GB" sz="2400">
              <a:latin typeface="Verdana" charset="0"/>
            </a:endParaRPr>
          </a:p>
        </p:txBody>
      </p:sp>
      <p:pic>
        <p:nvPicPr>
          <p:cNvPr id="44037" name="Picture 5" descr="Paris Cityscape">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7238" y="1628775"/>
            <a:ext cx="4043362"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8" name="Text Box 6"/>
          <p:cNvSpPr txBox="1">
            <a:spLocks noChangeArrowheads="1"/>
          </p:cNvSpPr>
          <p:nvPr/>
        </p:nvSpPr>
        <p:spPr bwMode="auto">
          <a:xfrm>
            <a:off x="4264025" y="-871538"/>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Verdana" charset="0"/>
                <a:ea typeface="ＭＳ Ｐゴシック" charset="0"/>
              </a:defRPr>
            </a:lvl1pPr>
            <a:lvl2pPr marL="742950" indent="-285750" eaLnBrk="0" hangingPunct="0">
              <a:defRPr>
                <a:solidFill>
                  <a:schemeClr val="tx1"/>
                </a:solidFill>
                <a:latin typeface="Verdana" charset="0"/>
                <a:ea typeface="ＭＳ Ｐゴシック" charset="0"/>
              </a:defRPr>
            </a:lvl2pPr>
            <a:lvl3pPr marL="1143000" indent="-228600" eaLnBrk="0" hangingPunct="0">
              <a:defRPr>
                <a:solidFill>
                  <a:schemeClr val="tx1"/>
                </a:solidFill>
                <a:latin typeface="Verdana" charset="0"/>
                <a:ea typeface="ＭＳ Ｐゴシック" charset="0"/>
              </a:defRPr>
            </a:lvl3pPr>
            <a:lvl4pPr marL="1600200" indent="-228600" eaLnBrk="0" hangingPunct="0">
              <a:defRPr>
                <a:solidFill>
                  <a:schemeClr val="tx1"/>
                </a:solidFill>
                <a:latin typeface="Verdana" charset="0"/>
                <a:ea typeface="ＭＳ Ｐゴシック" charset="0"/>
              </a:defRPr>
            </a:lvl4pPr>
            <a:lvl5pPr marL="2057400" indent="-228600" eaLnBrk="0" hangingPunct="0">
              <a:defRPr>
                <a:solidFill>
                  <a:schemeClr val="tx1"/>
                </a:solidFill>
                <a:latin typeface="Verdana" charset="0"/>
                <a:ea typeface="ＭＳ Ｐゴシック" charset="0"/>
              </a:defRPr>
            </a:lvl5pPr>
            <a:lvl6pPr marL="2514600" indent="-228600" eaLnBrk="0" fontAlgn="base" hangingPunct="0">
              <a:spcBef>
                <a:spcPct val="0"/>
              </a:spcBef>
              <a:spcAft>
                <a:spcPct val="0"/>
              </a:spcAft>
              <a:defRPr>
                <a:solidFill>
                  <a:schemeClr val="tx1"/>
                </a:solidFill>
                <a:latin typeface="Verdana" charset="0"/>
                <a:ea typeface="ＭＳ Ｐゴシック" charset="0"/>
              </a:defRPr>
            </a:lvl6pPr>
            <a:lvl7pPr marL="2971800" indent="-228600" eaLnBrk="0" fontAlgn="base" hangingPunct="0">
              <a:spcBef>
                <a:spcPct val="0"/>
              </a:spcBef>
              <a:spcAft>
                <a:spcPct val="0"/>
              </a:spcAft>
              <a:defRPr>
                <a:solidFill>
                  <a:schemeClr val="tx1"/>
                </a:solidFill>
                <a:latin typeface="Verdana" charset="0"/>
                <a:ea typeface="ＭＳ Ｐゴシック" charset="0"/>
              </a:defRPr>
            </a:lvl7pPr>
            <a:lvl8pPr marL="3429000" indent="-228600" eaLnBrk="0" fontAlgn="base" hangingPunct="0">
              <a:spcBef>
                <a:spcPct val="0"/>
              </a:spcBef>
              <a:spcAft>
                <a:spcPct val="0"/>
              </a:spcAft>
              <a:defRPr>
                <a:solidFill>
                  <a:schemeClr val="tx1"/>
                </a:solidFill>
                <a:latin typeface="Verdana" charset="0"/>
                <a:ea typeface="ＭＳ Ｐゴシック" charset="0"/>
              </a:defRPr>
            </a:lvl8pPr>
            <a:lvl9pPr marL="3886200" indent="-228600" eaLnBrk="0" fontAlgn="base" hangingPunct="0">
              <a:spcBef>
                <a:spcPct val="0"/>
              </a:spcBef>
              <a:spcAft>
                <a:spcPct val="0"/>
              </a:spcAft>
              <a:defRPr>
                <a:solidFill>
                  <a:schemeClr val="tx1"/>
                </a:solidFill>
                <a:latin typeface="Verdana" charset="0"/>
                <a:ea typeface="ＭＳ Ｐゴシック" charset="0"/>
              </a:defRPr>
            </a:lvl9pPr>
          </a:lstStyle>
          <a:p>
            <a:pPr eaLnBrk="1" hangingPunct="1"/>
            <a:endParaRPr lang="en-GB">
              <a:latin typeface="Arial" charset="0"/>
              <a:cs typeface="Arial" charset="0"/>
            </a:endParaRPr>
          </a:p>
        </p:txBody>
      </p:sp>
    </p:spTree>
    <p:extLst>
      <p:ext uri="{BB962C8B-B14F-4D97-AF65-F5344CB8AC3E}">
        <p14:creationId xmlns:p14="http://schemas.microsoft.com/office/powerpoint/2010/main" val="143592588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normAutofit/>
          </a:bodyPr>
          <a:lstStyle/>
          <a:p>
            <a:pPr algn="ctr" eaLnBrk="1" hangingPunct="1"/>
            <a:r>
              <a:rPr lang="en-GB" b="1">
                <a:latin typeface="Garamond" charset="0"/>
              </a:rPr>
              <a:t>Another long shot</a:t>
            </a:r>
            <a:br>
              <a:rPr lang="en-GB" b="1">
                <a:latin typeface="Garamond" charset="0"/>
              </a:rPr>
            </a:br>
            <a:endParaRPr lang="en-GB" b="1">
              <a:latin typeface="Garamond" charset="0"/>
            </a:endParaRPr>
          </a:p>
        </p:txBody>
      </p:sp>
      <p:sp>
        <p:nvSpPr>
          <p:cNvPr id="45059" name="Rectangle 3"/>
          <p:cNvSpPr>
            <a:spLocks noGrp="1" noChangeArrowheads="1"/>
          </p:cNvSpPr>
          <p:nvPr>
            <p:ph type="body" sz="half" idx="1"/>
          </p:nvPr>
        </p:nvSpPr>
        <p:spPr/>
        <p:txBody>
          <a:bodyPr/>
          <a:lstStyle/>
          <a:p>
            <a:pPr eaLnBrk="1" hangingPunct="1"/>
            <a:r>
              <a:rPr lang="en-GB" sz="2400" dirty="0">
                <a:latin typeface="Cambria" pitchFamily="18" charset="0"/>
              </a:rPr>
              <a:t>Where is this?</a:t>
            </a:r>
          </a:p>
          <a:p>
            <a:pPr eaLnBrk="1" hangingPunct="1"/>
            <a:endParaRPr lang="en-GB" sz="2400" dirty="0">
              <a:latin typeface="Cambria" pitchFamily="18" charset="0"/>
            </a:endParaRPr>
          </a:p>
          <a:p>
            <a:pPr eaLnBrk="1" hangingPunct="1"/>
            <a:r>
              <a:rPr lang="en-GB" sz="2400" dirty="0">
                <a:latin typeface="Cambria" pitchFamily="18" charset="0"/>
              </a:rPr>
              <a:t>What kind of a film would begin with this sort of image?</a:t>
            </a:r>
          </a:p>
        </p:txBody>
      </p:sp>
      <p:sp>
        <p:nvSpPr>
          <p:cNvPr id="45060" name="Rectangle 4"/>
          <p:cNvSpPr>
            <a:spLocks noGrp="1" noChangeArrowheads="1"/>
          </p:cNvSpPr>
          <p:nvPr>
            <p:ph sz="half" idx="2"/>
          </p:nvPr>
        </p:nvSpPr>
        <p:spPr/>
        <p:txBody>
          <a:bodyPr/>
          <a:lstStyle/>
          <a:p>
            <a:pPr eaLnBrk="1" hangingPunct="1"/>
            <a:endParaRPr lang="en-GB" sz="2400">
              <a:latin typeface="Verdana" charset="0"/>
            </a:endParaRPr>
          </a:p>
        </p:txBody>
      </p:sp>
      <p:pic>
        <p:nvPicPr>
          <p:cNvPr id="45061" name="Picture 5" descr="SpiralGalaxy.jpg image by hillary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3438" y="1628775"/>
            <a:ext cx="4037012"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46885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algn="ctr" eaLnBrk="1" hangingPunct="1"/>
            <a:r>
              <a:rPr lang="en-GB" b="1">
                <a:latin typeface="Garamond" charset="0"/>
              </a:rPr>
              <a:t>Where is this?</a:t>
            </a:r>
            <a:br>
              <a:rPr lang="en-GB" b="1">
                <a:latin typeface="Garamond" charset="0"/>
              </a:rPr>
            </a:br>
            <a:endParaRPr lang="en-GB" sz="2400" b="1">
              <a:latin typeface="Garamond" charset="0"/>
            </a:endParaRPr>
          </a:p>
        </p:txBody>
      </p:sp>
      <p:sp>
        <p:nvSpPr>
          <p:cNvPr id="46083" name="Rectangle 3"/>
          <p:cNvSpPr>
            <a:spLocks noGrp="1" noChangeArrowheads="1"/>
          </p:cNvSpPr>
          <p:nvPr>
            <p:ph sz="quarter" idx="1"/>
          </p:nvPr>
        </p:nvSpPr>
        <p:spPr>
          <a:xfrm>
            <a:off x="611188" y="1557338"/>
            <a:ext cx="8229600" cy="4525962"/>
          </a:xfrm>
        </p:spPr>
        <p:txBody>
          <a:bodyPr/>
          <a:lstStyle/>
          <a:p>
            <a:pPr eaLnBrk="1" hangingPunct="1"/>
            <a:r>
              <a:rPr lang="en-GB" sz="2400" dirty="0">
                <a:latin typeface="Cambria" pitchFamily="18" charset="0"/>
              </a:rPr>
              <a:t>What kind of a feeling does this image give the audience?</a:t>
            </a:r>
          </a:p>
        </p:txBody>
      </p:sp>
      <p:pic>
        <p:nvPicPr>
          <p:cNvPr id="46084" name="Picture 4" descr="City+Night+Scenes+Wallpapers+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813" y="2060575"/>
            <a:ext cx="6096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4640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algn="ctr" eaLnBrk="1" hangingPunct="1"/>
            <a:r>
              <a:rPr lang="en-GB" b="1">
                <a:latin typeface="Garamond" charset="0"/>
              </a:rPr>
              <a:t>Long Shot</a:t>
            </a:r>
          </a:p>
        </p:txBody>
      </p:sp>
      <p:sp>
        <p:nvSpPr>
          <p:cNvPr id="47107" name="Rectangle 3"/>
          <p:cNvSpPr>
            <a:spLocks noGrp="1" noChangeArrowheads="1"/>
          </p:cNvSpPr>
          <p:nvPr>
            <p:ph sz="quarter" idx="1"/>
          </p:nvPr>
        </p:nvSpPr>
        <p:spPr>
          <a:xfrm>
            <a:off x="323850" y="1557338"/>
            <a:ext cx="8229600" cy="4525962"/>
          </a:xfrm>
        </p:spPr>
        <p:txBody>
          <a:bodyPr/>
          <a:lstStyle/>
          <a:p>
            <a:pPr eaLnBrk="1" hangingPunct="1"/>
            <a:r>
              <a:rPr lang="en-GB" sz="2400" i="1" dirty="0">
                <a:latin typeface="Cambria" pitchFamily="18" charset="0"/>
              </a:rPr>
              <a:t>When </a:t>
            </a:r>
            <a:r>
              <a:rPr lang="en-GB" sz="2400" dirty="0">
                <a:latin typeface="Cambria" pitchFamily="18" charset="0"/>
              </a:rPr>
              <a:t>do you think a film that begins with this scene might be set?</a:t>
            </a:r>
          </a:p>
        </p:txBody>
      </p:sp>
      <p:pic>
        <p:nvPicPr>
          <p:cNvPr id="47108" name="Picture 4" descr="Mafilm - medieval sce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2205038"/>
            <a:ext cx="5051425" cy="345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36422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Some Examples…</a:t>
            </a:r>
            <a:endParaRPr lang="en-GB" b="1" dirty="0"/>
          </a:p>
        </p:txBody>
      </p:sp>
      <p:pic>
        <p:nvPicPr>
          <p:cNvPr id="2051" name="Picture 3"/>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4572000" y="548680"/>
            <a:ext cx="4060967" cy="5776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861422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274638"/>
            <a:ext cx="8229600" cy="1066800"/>
          </a:xfrm>
        </p:spPr>
        <p:txBody>
          <a:bodyPr/>
          <a:lstStyle/>
          <a:p>
            <a:pPr algn="ctr" eaLnBrk="1" hangingPunct="1"/>
            <a:r>
              <a:rPr lang="en-GB" b="1">
                <a:latin typeface="Garamond" charset="0"/>
              </a:rPr>
              <a:t>Medium Shot</a:t>
            </a:r>
            <a:r>
              <a:rPr lang="en-GB" sz="3200" b="1">
                <a:latin typeface="Comic Sans MS" charset="0"/>
              </a:rPr>
              <a:t>  </a:t>
            </a:r>
            <a:endParaRPr lang="en-GB" sz="3200">
              <a:latin typeface="Comic Sans MS" charset="0"/>
            </a:endParaRPr>
          </a:p>
        </p:txBody>
      </p:sp>
      <p:sp>
        <p:nvSpPr>
          <p:cNvPr id="48131" name="Rectangle 3"/>
          <p:cNvSpPr>
            <a:spLocks noGrp="1" noChangeArrowheads="1"/>
          </p:cNvSpPr>
          <p:nvPr>
            <p:ph sz="quarter" idx="1"/>
          </p:nvPr>
        </p:nvSpPr>
        <p:spPr>
          <a:xfrm>
            <a:off x="457200" y="1628775"/>
            <a:ext cx="8229600" cy="4502150"/>
          </a:xfrm>
        </p:spPr>
        <p:txBody>
          <a:bodyPr/>
          <a:lstStyle/>
          <a:p>
            <a:pPr eaLnBrk="1" hangingPunct="1"/>
            <a:r>
              <a:rPr lang="en-GB" sz="2400" dirty="0">
                <a:latin typeface="Cambria" pitchFamily="18" charset="0"/>
              </a:rPr>
              <a:t>This is often used to show characters in a background</a:t>
            </a:r>
          </a:p>
        </p:txBody>
      </p:sp>
      <p:pic>
        <p:nvPicPr>
          <p:cNvPr id="48132" name="Picture 4" descr="my1izdzzzm4coudyg2d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875" y="2420938"/>
            <a:ext cx="4025900"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36435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algn="ctr" eaLnBrk="1" hangingPunct="1"/>
            <a:r>
              <a:rPr lang="en-GB" b="1">
                <a:latin typeface="Garamond" charset="0"/>
              </a:rPr>
              <a:t>Medium Shot</a:t>
            </a:r>
          </a:p>
        </p:txBody>
      </p:sp>
      <p:sp>
        <p:nvSpPr>
          <p:cNvPr id="49155" name="Rectangle 3"/>
          <p:cNvSpPr>
            <a:spLocks noGrp="1" noChangeArrowheads="1"/>
          </p:cNvSpPr>
          <p:nvPr>
            <p:ph sz="quarter" idx="1"/>
          </p:nvPr>
        </p:nvSpPr>
        <p:spPr/>
        <p:txBody>
          <a:bodyPr/>
          <a:lstStyle/>
          <a:p>
            <a:pPr eaLnBrk="1" hangingPunct="1"/>
            <a:r>
              <a:rPr lang="en-GB" sz="2400" dirty="0">
                <a:latin typeface="Cambria" pitchFamily="18" charset="0"/>
              </a:rPr>
              <a:t>This is a typical medium shot, placing a character in a background.</a:t>
            </a:r>
          </a:p>
        </p:txBody>
      </p:sp>
      <p:pic>
        <p:nvPicPr>
          <p:cNvPr id="49156" name="Picture 4" descr="MS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2492375"/>
            <a:ext cx="5715000"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53169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68313" y="333375"/>
            <a:ext cx="8229600" cy="1081088"/>
          </a:xfrm>
        </p:spPr>
        <p:txBody>
          <a:bodyPr/>
          <a:lstStyle/>
          <a:p>
            <a:pPr algn="ctr" eaLnBrk="1" hangingPunct="1"/>
            <a:r>
              <a:rPr lang="en-GB" b="1">
                <a:latin typeface="Garamond" charset="0"/>
              </a:rPr>
              <a:t>Close Up</a:t>
            </a:r>
          </a:p>
        </p:txBody>
      </p:sp>
      <p:sp>
        <p:nvSpPr>
          <p:cNvPr id="50179" name="Rectangle 3"/>
          <p:cNvSpPr>
            <a:spLocks noChangeArrowheads="1"/>
          </p:cNvSpPr>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a:spcBef>
                <a:spcPct val="20000"/>
              </a:spcBef>
              <a:buClr>
                <a:schemeClr val="bg2"/>
              </a:buClr>
              <a:buSzPct val="75000"/>
              <a:buFont typeface="Wingdings" charset="0"/>
              <a:buChar char="p"/>
            </a:pPr>
            <a:r>
              <a:rPr lang="en-GB" sz="2400" dirty="0">
                <a:latin typeface="Cambria" pitchFamily="18" charset="0"/>
              </a:rPr>
              <a:t>The next type of camera shot is the </a:t>
            </a:r>
            <a:r>
              <a:rPr lang="en-GB" sz="2400" u="sng" dirty="0">
                <a:latin typeface="Cambria" pitchFamily="18" charset="0"/>
              </a:rPr>
              <a:t>close up</a:t>
            </a:r>
            <a:r>
              <a:rPr lang="en-GB" sz="2400" dirty="0">
                <a:latin typeface="Cambria" pitchFamily="18" charset="0"/>
              </a:rPr>
              <a:t>.</a:t>
            </a:r>
          </a:p>
          <a:p>
            <a:pPr marL="342900" indent="-342900">
              <a:spcBef>
                <a:spcPct val="20000"/>
              </a:spcBef>
              <a:buClr>
                <a:schemeClr val="bg2"/>
              </a:buClr>
              <a:buSzPct val="75000"/>
              <a:buFont typeface="Wingdings" charset="0"/>
              <a:buChar char="p"/>
            </a:pPr>
            <a:endParaRPr lang="en-GB" sz="2400" dirty="0">
              <a:latin typeface="Cambria" pitchFamily="18" charset="0"/>
            </a:endParaRPr>
          </a:p>
          <a:p>
            <a:pPr marL="342900" indent="-342900">
              <a:spcBef>
                <a:spcPct val="20000"/>
              </a:spcBef>
              <a:buClr>
                <a:schemeClr val="bg2"/>
              </a:buClr>
              <a:buSzPct val="75000"/>
              <a:buFont typeface="Wingdings" charset="0"/>
              <a:buChar char="p"/>
            </a:pPr>
            <a:r>
              <a:rPr lang="en-GB" sz="2400" dirty="0">
                <a:latin typeface="Cambria" pitchFamily="18" charset="0"/>
              </a:rPr>
              <a:t>These are often used to show how a person is feeling.</a:t>
            </a:r>
          </a:p>
          <a:p>
            <a:pPr marL="342900" indent="-342900">
              <a:spcBef>
                <a:spcPct val="20000"/>
              </a:spcBef>
              <a:buClr>
                <a:schemeClr val="bg2"/>
              </a:buClr>
              <a:buSzPct val="75000"/>
              <a:buFont typeface="Wingdings" charset="0"/>
              <a:buChar char="p"/>
            </a:pPr>
            <a:endParaRPr lang="en-GB" sz="2400" dirty="0">
              <a:latin typeface="Cambria" pitchFamily="18" charset="0"/>
            </a:endParaRPr>
          </a:p>
          <a:p>
            <a:pPr marL="342900" indent="-342900">
              <a:spcBef>
                <a:spcPct val="20000"/>
              </a:spcBef>
              <a:buClr>
                <a:schemeClr val="bg2"/>
              </a:buClr>
              <a:buSzPct val="75000"/>
              <a:buFont typeface="Wingdings" charset="0"/>
              <a:buChar char="p"/>
            </a:pPr>
            <a:r>
              <a:rPr lang="en-GB" sz="2400" dirty="0">
                <a:latin typeface="Cambria" pitchFamily="18" charset="0"/>
              </a:rPr>
              <a:t>A close up can also focus in on a </a:t>
            </a:r>
            <a:r>
              <a:rPr lang="en-GB" sz="2400" i="1" dirty="0">
                <a:latin typeface="Cambria" pitchFamily="18" charset="0"/>
              </a:rPr>
              <a:t>thing </a:t>
            </a:r>
            <a:r>
              <a:rPr lang="en-GB" sz="2400" dirty="0">
                <a:latin typeface="Cambria" pitchFamily="18" charset="0"/>
              </a:rPr>
              <a:t>to emphasise it</a:t>
            </a:r>
            <a:r>
              <a:rPr lang="en-GB" sz="2400" dirty="0" smtClean="0">
                <a:latin typeface="Cambria" pitchFamily="18" charset="0"/>
              </a:rPr>
              <a:t>.</a:t>
            </a:r>
          </a:p>
          <a:p>
            <a:pPr marL="342900" indent="-342900">
              <a:spcBef>
                <a:spcPct val="20000"/>
              </a:spcBef>
              <a:buClr>
                <a:schemeClr val="bg2"/>
              </a:buClr>
              <a:buSzPct val="75000"/>
              <a:buFont typeface="Wingdings" charset="0"/>
              <a:buChar char="p"/>
            </a:pPr>
            <a:endParaRPr lang="en-GB" sz="2400" b="1" dirty="0">
              <a:latin typeface="Calibri" charset="0"/>
            </a:endParaRPr>
          </a:p>
        </p:txBody>
      </p:sp>
      <p:pic>
        <p:nvPicPr>
          <p:cNvPr id="2" name="Picture 1"/>
          <p:cNvPicPr>
            <a:picLocks noChangeAspect="1"/>
          </p:cNvPicPr>
          <p:nvPr/>
        </p:nvPicPr>
        <p:blipFill>
          <a:blip r:embed="rId2"/>
          <a:stretch>
            <a:fillRect/>
          </a:stretch>
        </p:blipFill>
        <p:spPr>
          <a:xfrm>
            <a:off x="1607517" y="3922532"/>
            <a:ext cx="6107577" cy="2665402"/>
          </a:xfrm>
          <a:prstGeom prst="rect">
            <a:avLst/>
          </a:prstGeom>
        </p:spPr>
      </p:pic>
    </p:spTree>
    <p:extLst>
      <p:ext uri="{BB962C8B-B14F-4D97-AF65-F5344CB8AC3E}">
        <p14:creationId xmlns:p14="http://schemas.microsoft.com/office/powerpoint/2010/main" val="380373011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algn="ctr" eaLnBrk="1" hangingPunct="1"/>
            <a:r>
              <a:rPr lang="en-GB" b="1">
                <a:latin typeface="Garamond" charset="0"/>
              </a:rPr>
              <a:t>Close Up</a:t>
            </a:r>
          </a:p>
        </p:txBody>
      </p:sp>
      <p:sp>
        <p:nvSpPr>
          <p:cNvPr id="51203" name="Rectangle 3"/>
          <p:cNvSpPr>
            <a:spLocks noGrp="1" noChangeArrowheads="1"/>
          </p:cNvSpPr>
          <p:nvPr>
            <p:ph type="body" sz="half" idx="1"/>
          </p:nvPr>
        </p:nvSpPr>
        <p:spPr/>
        <p:txBody>
          <a:bodyPr/>
          <a:lstStyle/>
          <a:p>
            <a:pPr eaLnBrk="1" hangingPunct="1"/>
            <a:endParaRPr lang="en-GB" sz="2400" dirty="0">
              <a:latin typeface="Cambria" pitchFamily="18" charset="0"/>
            </a:endParaRPr>
          </a:p>
          <a:p>
            <a:pPr eaLnBrk="1" hangingPunct="1"/>
            <a:r>
              <a:rPr lang="en-GB" sz="2400" dirty="0">
                <a:latin typeface="Cambria" pitchFamily="18" charset="0"/>
              </a:rPr>
              <a:t>This is a close up shot of a woman’s face.</a:t>
            </a:r>
          </a:p>
          <a:p>
            <a:pPr eaLnBrk="1" hangingPunct="1">
              <a:buFont typeface="Wingdings" charset="0"/>
              <a:buNone/>
            </a:pPr>
            <a:endParaRPr lang="en-GB" sz="2400" dirty="0">
              <a:latin typeface="Cambria" pitchFamily="18" charset="0"/>
            </a:endParaRPr>
          </a:p>
          <a:p>
            <a:pPr eaLnBrk="1" hangingPunct="1"/>
            <a:r>
              <a:rPr lang="en-GB" sz="2400" dirty="0">
                <a:latin typeface="Cambria" pitchFamily="18" charset="0"/>
              </a:rPr>
              <a:t>What do you notice about her?</a:t>
            </a:r>
          </a:p>
        </p:txBody>
      </p:sp>
      <p:sp>
        <p:nvSpPr>
          <p:cNvPr id="51204" name="Rectangle 4"/>
          <p:cNvSpPr>
            <a:spLocks noGrp="1" noChangeArrowheads="1"/>
          </p:cNvSpPr>
          <p:nvPr>
            <p:ph sz="half" idx="2"/>
          </p:nvPr>
        </p:nvSpPr>
        <p:spPr/>
        <p:txBody>
          <a:bodyPr/>
          <a:lstStyle/>
          <a:p>
            <a:pPr eaLnBrk="1" hangingPunct="1"/>
            <a:endParaRPr lang="en-GB" sz="2400">
              <a:latin typeface="Verdana" charset="0"/>
            </a:endParaRPr>
          </a:p>
        </p:txBody>
      </p:sp>
      <p:pic>
        <p:nvPicPr>
          <p:cNvPr id="51205" name="Picture 5" descr="hu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3800" y="1773238"/>
            <a:ext cx="3114675"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113599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algn="ctr" eaLnBrk="1" hangingPunct="1"/>
            <a:r>
              <a:rPr lang="en-GB" b="1">
                <a:latin typeface="Garamond" charset="0"/>
              </a:rPr>
              <a:t>Another Close Up</a:t>
            </a:r>
          </a:p>
        </p:txBody>
      </p:sp>
      <p:sp>
        <p:nvSpPr>
          <p:cNvPr id="52227" name="Rectangle 3"/>
          <p:cNvSpPr>
            <a:spLocks noGrp="1" noChangeArrowheads="1"/>
          </p:cNvSpPr>
          <p:nvPr>
            <p:ph sz="half" idx="1"/>
          </p:nvPr>
        </p:nvSpPr>
        <p:spPr/>
        <p:txBody>
          <a:bodyPr/>
          <a:lstStyle/>
          <a:p>
            <a:pPr eaLnBrk="1" hangingPunct="1"/>
            <a:endParaRPr lang="en-GB" sz="2400">
              <a:latin typeface="Verdana" charset="0"/>
            </a:endParaRPr>
          </a:p>
        </p:txBody>
      </p:sp>
      <p:sp>
        <p:nvSpPr>
          <p:cNvPr id="52228" name="Rectangle 4"/>
          <p:cNvSpPr>
            <a:spLocks noGrp="1" noChangeArrowheads="1"/>
          </p:cNvSpPr>
          <p:nvPr>
            <p:ph type="body" sz="half" idx="2"/>
          </p:nvPr>
        </p:nvSpPr>
        <p:spPr/>
        <p:txBody>
          <a:bodyPr/>
          <a:lstStyle/>
          <a:p>
            <a:pPr eaLnBrk="1" hangingPunct="1"/>
            <a:endParaRPr lang="en-GB" sz="2400" dirty="0">
              <a:latin typeface="Calibri" charset="0"/>
            </a:endParaRPr>
          </a:p>
          <a:p>
            <a:pPr eaLnBrk="1" hangingPunct="1"/>
            <a:r>
              <a:rPr lang="en-GB" sz="2400" dirty="0">
                <a:latin typeface="Cambria" pitchFamily="18" charset="0"/>
              </a:rPr>
              <a:t>What emotion do you think this boy is showing?</a:t>
            </a:r>
          </a:p>
          <a:p>
            <a:pPr eaLnBrk="1" hangingPunct="1">
              <a:buFont typeface="Wingdings" charset="0"/>
              <a:buNone/>
            </a:pPr>
            <a:endParaRPr lang="en-GB" sz="2400" dirty="0">
              <a:latin typeface="Cambria" pitchFamily="18" charset="0"/>
            </a:endParaRPr>
          </a:p>
          <a:p>
            <a:pPr eaLnBrk="1" hangingPunct="1"/>
            <a:r>
              <a:rPr lang="en-GB" sz="2400" dirty="0">
                <a:latin typeface="Cambria" pitchFamily="18" charset="0"/>
              </a:rPr>
              <a:t>How is he feeling?</a:t>
            </a:r>
          </a:p>
        </p:txBody>
      </p:sp>
      <p:pic>
        <p:nvPicPr>
          <p:cNvPr id="52229" name="Picture 5" descr="SuperStock_1555R-1790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2205038"/>
            <a:ext cx="3549650"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79610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algn="ctr" eaLnBrk="1" hangingPunct="1"/>
            <a:r>
              <a:rPr lang="en-GB" b="1">
                <a:latin typeface="Garamond" charset="0"/>
              </a:rPr>
              <a:t>More close ups</a:t>
            </a:r>
          </a:p>
        </p:txBody>
      </p:sp>
      <p:sp>
        <p:nvSpPr>
          <p:cNvPr id="53251" name="Rectangle 3"/>
          <p:cNvSpPr>
            <a:spLocks noGrp="1" noChangeArrowheads="1"/>
          </p:cNvSpPr>
          <p:nvPr>
            <p:ph sz="quarter" idx="1"/>
          </p:nvPr>
        </p:nvSpPr>
        <p:spPr>
          <a:xfrm>
            <a:off x="457200" y="1600200"/>
            <a:ext cx="4038600" cy="2187575"/>
          </a:xfrm>
        </p:spPr>
        <p:txBody>
          <a:bodyPr/>
          <a:lstStyle/>
          <a:p>
            <a:pPr eaLnBrk="1" hangingPunct="1"/>
            <a:endParaRPr lang="en-GB" sz="2000">
              <a:latin typeface="Verdana" charset="0"/>
            </a:endParaRPr>
          </a:p>
        </p:txBody>
      </p:sp>
      <p:sp>
        <p:nvSpPr>
          <p:cNvPr id="53252" name="Rectangle 4"/>
          <p:cNvSpPr>
            <a:spLocks noGrp="1" noChangeArrowheads="1"/>
          </p:cNvSpPr>
          <p:nvPr>
            <p:ph sz="quarter" idx="2"/>
          </p:nvPr>
        </p:nvSpPr>
        <p:spPr/>
        <p:txBody>
          <a:bodyPr/>
          <a:lstStyle/>
          <a:p>
            <a:pPr eaLnBrk="1" hangingPunct="1"/>
            <a:endParaRPr lang="en-GB" sz="2000">
              <a:latin typeface="Verdana" charset="0"/>
            </a:endParaRPr>
          </a:p>
        </p:txBody>
      </p:sp>
      <p:sp>
        <p:nvSpPr>
          <p:cNvPr id="53253" name="Rectangle 5"/>
          <p:cNvSpPr>
            <a:spLocks noGrp="1" noChangeArrowheads="1"/>
          </p:cNvSpPr>
          <p:nvPr>
            <p:ph type="body" sz="half" idx="3"/>
          </p:nvPr>
        </p:nvSpPr>
        <p:spPr/>
        <p:txBody>
          <a:bodyPr/>
          <a:lstStyle/>
          <a:p>
            <a:pPr eaLnBrk="1" hangingPunct="1"/>
            <a:endParaRPr lang="en-GB" sz="2400" dirty="0">
              <a:latin typeface="Verdana" charset="0"/>
            </a:endParaRPr>
          </a:p>
          <a:p>
            <a:pPr eaLnBrk="1" hangingPunct="1"/>
            <a:r>
              <a:rPr lang="en-GB" sz="2400" dirty="0">
                <a:latin typeface="Cambria" pitchFamily="18" charset="0"/>
              </a:rPr>
              <a:t>How are these people </a:t>
            </a:r>
          </a:p>
          <a:p>
            <a:pPr eaLnBrk="1" hangingPunct="1">
              <a:buFont typeface="Wingdings" charset="0"/>
              <a:buNone/>
            </a:pPr>
            <a:r>
              <a:rPr lang="en-GB" sz="2400" dirty="0">
                <a:latin typeface="Cambria" pitchFamily="18" charset="0"/>
              </a:rPr>
              <a:t>    feeling?</a:t>
            </a:r>
          </a:p>
          <a:p>
            <a:pPr eaLnBrk="1" hangingPunct="1"/>
            <a:endParaRPr lang="en-GB" sz="2400" dirty="0">
              <a:latin typeface="Cambria" pitchFamily="18" charset="0"/>
            </a:endParaRPr>
          </a:p>
          <a:p>
            <a:pPr eaLnBrk="1" hangingPunct="1"/>
            <a:r>
              <a:rPr lang="en-GB" sz="2400" dirty="0">
                <a:latin typeface="Cambria" pitchFamily="18" charset="0"/>
              </a:rPr>
              <a:t>How do </a:t>
            </a:r>
            <a:r>
              <a:rPr lang="en-GB" sz="2400" b="1" i="1" dirty="0">
                <a:latin typeface="Cambria" pitchFamily="18" charset="0"/>
              </a:rPr>
              <a:t>you </a:t>
            </a:r>
            <a:r>
              <a:rPr lang="en-GB" sz="2400" dirty="0">
                <a:latin typeface="Cambria" pitchFamily="18" charset="0"/>
              </a:rPr>
              <a:t>feel when you look at these images?</a:t>
            </a:r>
          </a:p>
        </p:txBody>
      </p:sp>
      <p:pic>
        <p:nvPicPr>
          <p:cNvPr id="53254" name="Picture 6" descr="00003061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557338"/>
            <a:ext cx="3959225" cy="234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5" name="Picture 7" descr="sb10065998b-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4005263"/>
            <a:ext cx="4032250" cy="223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199598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algn="ctr" eaLnBrk="1" hangingPunct="1"/>
            <a:r>
              <a:rPr lang="en-GB" b="1">
                <a:latin typeface="Garamond" charset="0"/>
              </a:rPr>
              <a:t>Close Ups</a:t>
            </a:r>
          </a:p>
        </p:txBody>
      </p:sp>
      <p:pic>
        <p:nvPicPr>
          <p:cNvPr id="54275" name="Picture 3" descr="lostboys_KieferSutherland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tretch>
            <a:fillRect/>
          </a:stretch>
        </p:blipFill>
        <p:spPr>
          <a:xfrm>
            <a:off x="1475656" y="2737837"/>
            <a:ext cx="5540846" cy="37154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4276" name="Text Box 4"/>
          <p:cNvSpPr txBox="1">
            <a:spLocks noChangeArrowheads="1"/>
          </p:cNvSpPr>
          <p:nvPr/>
        </p:nvSpPr>
        <p:spPr bwMode="auto">
          <a:xfrm>
            <a:off x="468313" y="1196975"/>
            <a:ext cx="8085137" cy="1348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Verdana" charset="0"/>
                <a:ea typeface="ＭＳ Ｐゴシック" charset="0"/>
              </a:defRPr>
            </a:lvl1pPr>
            <a:lvl2pPr marL="742950" indent="-285750" eaLnBrk="0" hangingPunct="0">
              <a:defRPr>
                <a:solidFill>
                  <a:schemeClr val="tx1"/>
                </a:solidFill>
                <a:latin typeface="Verdana" charset="0"/>
                <a:ea typeface="ＭＳ Ｐゴシック" charset="0"/>
              </a:defRPr>
            </a:lvl2pPr>
            <a:lvl3pPr marL="1143000" indent="-228600" eaLnBrk="0" hangingPunct="0">
              <a:defRPr>
                <a:solidFill>
                  <a:schemeClr val="tx1"/>
                </a:solidFill>
                <a:latin typeface="Verdana" charset="0"/>
                <a:ea typeface="ＭＳ Ｐゴシック" charset="0"/>
              </a:defRPr>
            </a:lvl3pPr>
            <a:lvl4pPr marL="1600200" indent="-228600" eaLnBrk="0" hangingPunct="0">
              <a:defRPr>
                <a:solidFill>
                  <a:schemeClr val="tx1"/>
                </a:solidFill>
                <a:latin typeface="Verdana" charset="0"/>
                <a:ea typeface="ＭＳ Ｐゴシック" charset="0"/>
              </a:defRPr>
            </a:lvl4pPr>
            <a:lvl5pPr marL="2057400" indent="-228600" eaLnBrk="0" hangingPunct="0">
              <a:defRPr>
                <a:solidFill>
                  <a:schemeClr val="tx1"/>
                </a:solidFill>
                <a:latin typeface="Verdana" charset="0"/>
                <a:ea typeface="ＭＳ Ｐゴシック" charset="0"/>
              </a:defRPr>
            </a:lvl5pPr>
            <a:lvl6pPr marL="2514600" indent="-228600" eaLnBrk="0" fontAlgn="base" hangingPunct="0">
              <a:spcBef>
                <a:spcPct val="0"/>
              </a:spcBef>
              <a:spcAft>
                <a:spcPct val="0"/>
              </a:spcAft>
              <a:defRPr>
                <a:solidFill>
                  <a:schemeClr val="tx1"/>
                </a:solidFill>
                <a:latin typeface="Verdana" charset="0"/>
                <a:ea typeface="ＭＳ Ｐゴシック" charset="0"/>
              </a:defRPr>
            </a:lvl6pPr>
            <a:lvl7pPr marL="2971800" indent="-228600" eaLnBrk="0" fontAlgn="base" hangingPunct="0">
              <a:spcBef>
                <a:spcPct val="0"/>
              </a:spcBef>
              <a:spcAft>
                <a:spcPct val="0"/>
              </a:spcAft>
              <a:defRPr>
                <a:solidFill>
                  <a:schemeClr val="tx1"/>
                </a:solidFill>
                <a:latin typeface="Verdana" charset="0"/>
                <a:ea typeface="ＭＳ Ｐゴシック" charset="0"/>
              </a:defRPr>
            </a:lvl7pPr>
            <a:lvl8pPr marL="3429000" indent="-228600" eaLnBrk="0" fontAlgn="base" hangingPunct="0">
              <a:spcBef>
                <a:spcPct val="0"/>
              </a:spcBef>
              <a:spcAft>
                <a:spcPct val="0"/>
              </a:spcAft>
              <a:defRPr>
                <a:solidFill>
                  <a:schemeClr val="tx1"/>
                </a:solidFill>
                <a:latin typeface="Verdana" charset="0"/>
                <a:ea typeface="ＭＳ Ｐゴシック" charset="0"/>
              </a:defRPr>
            </a:lvl8pPr>
            <a:lvl9pPr marL="3886200" indent="-228600" eaLnBrk="0" fontAlgn="base" hangingPunct="0">
              <a:spcBef>
                <a:spcPct val="0"/>
              </a:spcBef>
              <a:spcAft>
                <a:spcPct val="0"/>
              </a:spcAft>
              <a:defRPr>
                <a:solidFill>
                  <a:schemeClr val="tx1"/>
                </a:solidFill>
                <a:latin typeface="Verdana" charset="0"/>
                <a:ea typeface="ＭＳ Ｐゴシック" charset="0"/>
              </a:defRPr>
            </a:lvl9pPr>
          </a:lstStyle>
          <a:p>
            <a:pPr eaLnBrk="1" hangingPunct="1">
              <a:spcBef>
                <a:spcPct val="20000"/>
              </a:spcBef>
              <a:buClr>
                <a:schemeClr val="bg2"/>
              </a:buClr>
              <a:buSzPct val="75000"/>
              <a:buFont typeface="Wingdings" charset="0"/>
              <a:buNone/>
            </a:pPr>
            <a:endParaRPr lang="en-GB" sz="2400" dirty="0">
              <a:latin typeface="Cambria" pitchFamily="18" charset="0"/>
            </a:endParaRPr>
          </a:p>
          <a:p>
            <a:pPr eaLnBrk="1" hangingPunct="1">
              <a:spcBef>
                <a:spcPct val="20000"/>
              </a:spcBef>
              <a:buClr>
                <a:schemeClr val="bg2"/>
              </a:buClr>
              <a:buSzPct val="75000"/>
              <a:buFont typeface="Wingdings" charset="0"/>
              <a:buChar char="p"/>
            </a:pPr>
            <a:r>
              <a:rPr lang="en-GB" sz="2400" dirty="0">
                <a:latin typeface="Cambria" pitchFamily="18" charset="0"/>
              </a:rPr>
              <a:t>How do you feel when you see this close up?</a:t>
            </a:r>
          </a:p>
          <a:p>
            <a:pPr eaLnBrk="1" hangingPunct="1">
              <a:spcBef>
                <a:spcPct val="20000"/>
              </a:spcBef>
              <a:buClr>
                <a:schemeClr val="bg2"/>
              </a:buClr>
              <a:buSzPct val="75000"/>
              <a:buFont typeface="Wingdings" charset="0"/>
              <a:buChar char="p"/>
            </a:pPr>
            <a:r>
              <a:rPr lang="en-GB" sz="2400" dirty="0">
                <a:latin typeface="Cambria" pitchFamily="18" charset="0"/>
              </a:rPr>
              <a:t>Why do you think the film maker used this shot?</a:t>
            </a:r>
          </a:p>
        </p:txBody>
      </p:sp>
    </p:spTree>
    <p:extLst>
      <p:ext uri="{BB962C8B-B14F-4D97-AF65-F5344CB8AC3E}">
        <p14:creationId xmlns:p14="http://schemas.microsoft.com/office/powerpoint/2010/main" val="400399601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algn="ctr" eaLnBrk="1" hangingPunct="1"/>
            <a:r>
              <a:rPr lang="en-GB" b="1">
                <a:latin typeface="Garamond" charset="0"/>
              </a:rPr>
              <a:t>Close Ups</a:t>
            </a:r>
          </a:p>
        </p:txBody>
      </p:sp>
      <p:sp>
        <p:nvSpPr>
          <p:cNvPr id="55299" name="Text Box 3"/>
          <p:cNvSpPr txBox="1">
            <a:spLocks noChangeArrowheads="1"/>
          </p:cNvSpPr>
          <p:nvPr/>
        </p:nvSpPr>
        <p:spPr bwMode="auto">
          <a:xfrm>
            <a:off x="468313" y="1196975"/>
            <a:ext cx="8085137" cy="1348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Verdana" charset="0"/>
                <a:ea typeface="ＭＳ Ｐゴシック" charset="0"/>
              </a:defRPr>
            </a:lvl1pPr>
            <a:lvl2pPr marL="742950" indent="-285750" eaLnBrk="0" hangingPunct="0">
              <a:defRPr>
                <a:solidFill>
                  <a:schemeClr val="tx1"/>
                </a:solidFill>
                <a:latin typeface="Verdana" charset="0"/>
                <a:ea typeface="ＭＳ Ｐゴシック" charset="0"/>
              </a:defRPr>
            </a:lvl2pPr>
            <a:lvl3pPr marL="1143000" indent="-228600" eaLnBrk="0" hangingPunct="0">
              <a:defRPr>
                <a:solidFill>
                  <a:schemeClr val="tx1"/>
                </a:solidFill>
                <a:latin typeface="Verdana" charset="0"/>
                <a:ea typeface="ＭＳ Ｐゴシック" charset="0"/>
              </a:defRPr>
            </a:lvl3pPr>
            <a:lvl4pPr marL="1600200" indent="-228600" eaLnBrk="0" hangingPunct="0">
              <a:defRPr>
                <a:solidFill>
                  <a:schemeClr val="tx1"/>
                </a:solidFill>
                <a:latin typeface="Verdana" charset="0"/>
                <a:ea typeface="ＭＳ Ｐゴシック" charset="0"/>
              </a:defRPr>
            </a:lvl4pPr>
            <a:lvl5pPr marL="2057400" indent="-228600" eaLnBrk="0" hangingPunct="0">
              <a:defRPr>
                <a:solidFill>
                  <a:schemeClr val="tx1"/>
                </a:solidFill>
                <a:latin typeface="Verdana" charset="0"/>
                <a:ea typeface="ＭＳ Ｐゴシック" charset="0"/>
              </a:defRPr>
            </a:lvl5pPr>
            <a:lvl6pPr marL="2514600" indent="-228600" eaLnBrk="0" fontAlgn="base" hangingPunct="0">
              <a:spcBef>
                <a:spcPct val="0"/>
              </a:spcBef>
              <a:spcAft>
                <a:spcPct val="0"/>
              </a:spcAft>
              <a:defRPr>
                <a:solidFill>
                  <a:schemeClr val="tx1"/>
                </a:solidFill>
                <a:latin typeface="Verdana" charset="0"/>
                <a:ea typeface="ＭＳ Ｐゴシック" charset="0"/>
              </a:defRPr>
            </a:lvl6pPr>
            <a:lvl7pPr marL="2971800" indent="-228600" eaLnBrk="0" fontAlgn="base" hangingPunct="0">
              <a:spcBef>
                <a:spcPct val="0"/>
              </a:spcBef>
              <a:spcAft>
                <a:spcPct val="0"/>
              </a:spcAft>
              <a:defRPr>
                <a:solidFill>
                  <a:schemeClr val="tx1"/>
                </a:solidFill>
                <a:latin typeface="Verdana" charset="0"/>
                <a:ea typeface="ＭＳ Ｐゴシック" charset="0"/>
              </a:defRPr>
            </a:lvl7pPr>
            <a:lvl8pPr marL="3429000" indent="-228600" eaLnBrk="0" fontAlgn="base" hangingPunct="0">
              <a:spcBef>
                <a:spcPct val="0"/>
              </a:spcBef>
              <a:spcAft>
                <a:spcPct val="0"/>
              </a:spcAft>
              <a:defRPr>
                <a:solidFill>
                  <a:schemeClr val="tx1"/>
                </a:solidFill>
                <a:latin typeface="Verdana" charset="0"/>
                <a:ea typeface="ＭＳ Ｐゴシック" charset="0"/>
              </a:defRPr>
            </a:lvl8pPr>
            <a:lvl9pPr marL="3886200" indent="-228600" eaLnBrk="0" fontAlgn="base" hangingPunct="0">
              <a:spcBef>
                <a:spcPct val="0"/>
              </a:spcBef>
              <a:spcAft>
                <a:spcPct val="0"/>
              </a:spcAft>
              <a:defRPr>
                <a:solidFill>
                  <a:schemeClr val="tx1"/>
                </a:solidFill>
                <a:latin typeface="Verdana" charset="0"/>
                <a:ea typeface="ＭＳ Ｐゴシック" charset="0"/>
              </a:defRPr>
            </a:lvl9pPr>
          </a:lstStyle>
          <a:p>
            <a:pPr eaLnBrk="1" hangingPunct="1">
              <a:spcBef>
                <a:spcPct val="20000"/>
              </a:spcBef>
              <a:buClr>
                <a:schemeClr val="bg2"/>
              </a:buClr>
              <a:buSzPct val="75000"/>
              <a:buFont typeface="Wingdings" charset="0"/>
              <a:buNone/>
            </a:pPr>
            <a:endParaRPr lang="en-GB" sz="2400" dirty="0">
              <a:latin typeface="Cambria" pitchFamily="18" charset="0"/>
            </a:endParaRPr>
          </a:p>
          <a:p>
            <a:pPr eaLnBrk="1" hangingPunct="1">
              <a:spcBef>
                <a:spcPct val="20000"/>
              </a:spcBef>
              <a:buClr>
                <a:schemeClr val="bg2"/>
              </a:buClr>
              <a:buSzPct val="75000"/>
              <a:buFont typeface="Wingdings" charset="0"/>
              <a:buChar char="p"/>
            </a:pPr>
            <a:r>
              <a:rPr lang="en-GB" sz="2400" dirty="0">
                <a:latin typeface="Cambria" pitchFamily="18" charset="0"/>
              </a:rPr>
              <a:t>How do you feel when you see this close up?</a:t>
            </a:r>
          </a:p>
          <a:p>
            <a:pPr eaLnBrk="1" hangingPunct="1">
              <a:spcBef>
                <a:spcPct val="20000"/>
              </a:spcBef>
              <a:buClr>
                <a:schemeClr val="bg2"/>
              </a:buClr>
              <a:buSzPct val="75000"/>
              <a:buFont typeface="Wingdings" charset="0"/>
              <a:buChar char="p"/>
            </a:pPr>
            <a:r>
              <a:rPr lang="en-GB" sz="2400" dirty="0">
                <a:latin typeface="Cambria" pitchFamily="18" charset="0"/>
              </a:rPr>
              <a:t>Why do you think the film maker used this shot?</a:t>
            </a:r>
          </a:p>
        </p:txBody>
      </p:sp>
      <p:pic>
        <p:nvPicPr>
          <p:cNvPr id="2" name="Picture 1"/>
          <p:cNvPicPr>
            <a:picLocks noChangeAspect="1"/>
          </p:cNvPicPr>
          <p:nvPr/>
        </p:nvPicPr>
        <p:blipFill>
          <a:blip r:embed="rId2"/>
          <a:stretch>
            <a:fillRect/>
          </a:stretch>
        </p:blipFill>
        <p:spPr>
          <a:xfrm>
            <a:off x="1409058" y="2618569"/>
            <a:ext cx="6298215" cy="3904893"/>
          </a:xfrm>
          <a:prstGeom prst="rect">
            <a:avLst/>
          </a:prstGeom>
        </p:spPr>
      </p:pic>
    </p:spTree>
    <p:extLst>
      <p:ext uri="{BB962C8B-B14F-4D97-AF65-F5344CB8AC3E}">
        <p14:creationId xmlns:p14="http://schemas.microsoft.com/office/powerpoint/2010/main" val="77821822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sz="quarter"/>
          </p:nvPr>
        </p:nvSpPr>
        <p:spPr>
          <a:xfrm>
            <a:off x="457200" y="277813"/>
            <a:ext cx="8507413" cy="1139825"/>
          </a:xfrm>
        </p:spPr>
        <p:txBody>
          <a:bodyPr>
            <a:normAutofit fontScale="90000"/>
          </a:bodyPr>
          <a:lstStyle/>
          <a:p>
            <a:pPr eaLnBrk="1" hangingPunct="1"/>
            <a:r>
              <a:rPr lang="en-GB" sz="4000" b="1">
                <a:latin typeface="Garamond" charset="0"/>
              </a:rPr>
              <a:t>Close ups can also be used for </a:t>
            </a:r>
            <a:r>
              <a:rPr lang="en-GB" sz="4000" b="1" i="1">
                <a:latin typeface="Garamond" charset="0"/>
              </a:rPr>
              <a:t>things.</a:t>
            </a:r>
            <a:endParaRPr lang="en-GB" sz="4000" b="1">
              <a:latin typeface="Garamond" charset="0"/>
            </a:endParaRPr>
          </a:p>
        </p:txBody>
      </p:sp>
      <p:sp>
        <p:nvSpPr>
          <p:cNvPr id="56323" name="Rectangle 3"/>
          <p:cNvSpPr>
            <a:spLocks noGrp="1" noChangeArrowheads="1"/>
          </p:cNvSpPr>
          <p:nvPr>
            <p:ph sz="quarter" idx="1"/>
          </p:nvPr>
        </p:nvSpPr>
        <p:spPr>
          <a:xfrm>
            <a:off x="457200" y="1600200"/>
            <a:ext cx="4038600" cy="2187575"/>
          </a:xfrm>
        </p:spPr>
        <p:txBody>
          <a:bodyPr/>
          <a:lstStyle/>
          <a:p>
            <a:pPr eaLnBrk="1" hangingPunct="1"/>
            <a:endParaRPr lang="en-GB" sz="2000">
              <a:latin typeface="Verdana" charset="0"/>
            </a:endParaRPr>
          </a:p>
        </p:txBody>
      </p:sp>
      <p:pic>
        <p:nvPicPr>
          <p:cNvPr id="56327" name="Picture 7" descr="money_1251136c"/>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4787900" y="1600200"/>
            <a:ext cx="3744913" cy="2262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6324" name="Rectangle 4"/>
          <p:cNvSpPr>
            <a:spLocks noGrp="1" noChangeArrowheads="1"/>
          </p:cNvSpPr>
          <p:nvPr>
            <p:ph sz="quarter" idx="3"/>
          </p:nvPr>
        </p:nvSpPr>
        <p:spPr/>
        <p:txBody>
          <a:bodyPr/>
          <a:lstStyle/>
          <a:p>
            <a:pPr eaLnBrk="1" hangingPunct="1"/>
            <a:endParaRPr lang="en-GB" sz="2000">
              <a:latin typeface="Verdana" charset="0"/>
            </a:endParaRPr>
          </a:p>
        </p:txBody>
      </p:sp>
      <p:sp>
        <p:nvSpPr>
          <p:cNvPr id="56325" name="Rectangle 5"/>
          <p:cNvSpPr>
            <a:spLocks noGrp="1" noChangeArrowheads="1"/>
          </p:cNvSpPr>
          <p:nvPr>
            <p:ph sz="quarter" idx="4"/>
          </p:nvPr>
        </p:nvSpPr>
        <p:spPr/>
        <p:txBody>
          <a:bodyPr/>
          <a:lstStyle/>
          <a:p>
            <a:pPr eaLnBrk="1" hangingPunct="1"/>
            <a:endParaRPr lang="en-GB" sz="2000">
              <a:latin typeface="Verdana" charset="0"/>
            </a:endParaRPr>
          </a:p>
        </p:txBody>
      </p:sp>
      <p:pic>
        <p:nvPicPr>
          <p:cNvPr id="56326" name="Picture 6" descr="800px-Granny_smith_close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557338"/>
            <a:ext cx="4032250"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8" name="Picture 8" descr="0607_ec_02z+1999_Saab_93_Vigen+Close_Up_Shot_Of_Vigen_Center_Cap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7900" y="3933825"/>
            <a:ext cx="3744913"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9" name="Picture 9" descr="doorkno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13" y="3933825"/>
            <a:ext cx="4025900"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69357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algn="ctr" eaLnBrk="1" hangingPunct="1"/>
            <a:r>
              <a:rPr lang="en-GB" b="1">
                <a:latin typeface="Garamond" charset="0"/>
              </a:rPr>
              <a:t>More close ups</a:t>
            </a:r>
          </a:p>
        </p:txBody>
      </p:sp>
      <p:sp>
        <p:nvSpPr>
          <p:cNvPr id="57347" name="Rectangle 3"/>
          <p:cNvSpPr>
            <a:spLocks noGrp="1" noChangeArrowheads="1"/>
          </p:cNvSpPr>
          <p:nvPr>
            <p:ph sz="quarter" idx="1"/>
          </p:nvPr>
        </p:nvSpPr>
        <p:spPr/>
        <p:txBody>
          <a:bodyPr/>
          <a:lstStyle/>
          <a:p>
            <a:pPr eaLnBrk="1" hangingPunct="1"/>
            <a:endParaRPr lang="en-GB" sz="2400">
              <a:latin typeface="Verdana" charset="0"/>
            </a:endParaRPr>
          </a:p>
        </p:txBody>
      </p:sp>
      <p:sp>
        <p:nvSpPr>
          <p:cNvPr id="57348" name="Rectangle 4"/>
          <p:cNvSpPr>
            <a:spLocks noGrp="1" noChangeArrowheads="1"/>
          </p:cNvSpPr>
          <p:nvPr>
            <p:ph sz="quarter" idx="2"/>
          </p:nvPr>
        </p:nvSpPr>
        <p:spPr/>
        <p:txBody>
          <a:bodyPr/>
          <a:lstStyle/>
          <a:p>
            <a:pPr eaLnBrk="1" hangingPunct="1"/>
            <a:endParaRPr lang="en-GB" sz="2400">
              <a:latin typeface="Verdana" charset="0"/>
            </a:endParaRPr>
          </a:p>
        </p:txBody>
      </p:sp>
      <p:pic>
        <p:nvPicPr>
          <p:cNvPr id="57349" name="Picture 5" descr="AB101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557338"/>
            <a:ext cx="4032250" cy="458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0" name="Picture 6" descr="Pinkro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412875"/>
            <a:ext cx="4321175"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45242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smtClean="0"/>
              <a:t>Some Examples…</a:t>
            </a:r>
            <a:endParaRPr lang="en-GB" b="1" dirty="0"/>
          </a:p>
        </p:txBody>
      </p:sp>
      <p:sp>
        <p:nvSpPr>
          <p:cNvPr id="3" name="Content Placeholder 2"/>
          <p:cNvSpPr>
            <a:spLocks noGrp="1"/>
          </p:cNvSpPr>
          <p:nvPr>
            <p:ph sz="quarter" idx="1"/>
          </p:nvPr>
        </p:nvSpPr>
        <p:spPr/>
        <p:txBody>
          <a:bodyPr anchor="ctr"/>
          <a:lstStyle/>
          <a:p>
            <a:r>
              <a:rPr lang="en-GB" dirty="0">
                <a:hlinkClick r:id="rId2"/>
              </a:rPr>
              <a:t>http://www.youtube.com/watch?v=TXXRS3Kghh4</a:t>
            </a:r>
            <a:endParaRPr lang="en-GB" dirty="0"/>
          </a:p>
        </p:txBody>
      </p:sp>
    </p:spTree>
    <p:extLst>
      <p:ext uri="{BB962C8B-B14F-4D97-AF65-F5344CB8AC3E}">
        <p14:creationId xmlns:p14="http://schemas.microsoft.com/office/powerpoint/2010/main" val="29341228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468313" y="549275"/>
            <a:ext cx="8229600" cy="847725"/>
          </a:xfrm>
        </p:spPr>
        <p:txBody>
          <a:bodyPr>
            <a:normAutofit fontScale="90000"/>
          </a:bodyPr>
          <a:lstStyle/>
          <a:p>
            <a:pPr algn="ctr" eaLnBrk="1" hangingPunct="1"/>
            <a:r>
              <a:rPr lang="en-GB">
                <a:latin typeface="Garamond" charset="0"/>
              </a:rPr>
              <a:t/>
            </a:r>
            <a:br>
              <a:rPr lang="en-GB">
                <a:latin typeface="Garamond" charset="0"/>
              </a:rPr>
            </a:br>
            <a:r>
              <a:rPr lang="en-GB" b="1">
                <a:latin typeface="Garamond" charset="0"/>
              </a:rPr>
              <a:t>EXTREME CLOSE UP.</a:t>
            </a:r>
            <a:endParaRPr lang="en-GB" sz="3600">
              <a:latin typeface="Garamond" charset="0"/>
            </a:endParaRPr>
          </a:p>
        </p:txBody>
      </p:sp>
      <p:sp>
        <p:nvSpPr>
          <p:cNvPr id="58371" name="Rectangle 3"/>
          <p:cNvSpPr>
            <a:spLocks noGrp="1" noChangeArrowheads="1"/>
          </p:cNvSpPr>
          <p:nvPr>
            <p:ph sz="quarter" idx="1"/>
          </p:nvPr>
        </p:nvSpPr>
        <p:spPr/>
        <p:txBody>
          <a:bodyPr/>
          <a:lstStyle/>
          <a:p>
            <a:pPr eaLnBrk="1" hangingPunct="1"/>
            <a:r>
              <a:rPr lang="en-GB" sz="2400" dirty="0">
                <a:latin typeface="Cambria" pitchFamily="18" charset="0"/>
              </a:rPr>
              <a:t>It is when the camera focuses </a:t>
            </a:r>
            <a:r>
              <a:rPr lang="en-GB" sz="2400" i="1" dirty="0">
                <a:latin typeface="Cambria" pitchFamily="18" charset="0"/>
              </a:rPr>
              <a:t>very </a:t>
            </a:r>
            <a:r>
              <a:rPr lang="en-GB" sz="2400" dirty="0">
                <a:latin typeface="Cambria" pitchFamily="18" charset="0"/>
              </a:rPr>
              <a:t>closely in on a subject.</a:t>
            </a:r>
          </a:p>
        </p:txBody>
      </p:sp>
      <p:pic>
        <p:nvPicPr>
          <p:cNvPr id="58372" name="Picture 4" descr="macro_bi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6882" y="2492896"/>
            <a:ext cx="7056438"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190842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idx="4294967295"/>
          </p:nvPr>
        </p:nvSpPr>
        <p:spPr>
          <a:xfrm>
            <a:off x="467544" y="34944"/>
            <a:ext cx="8229600" cy="725488"/>
          </a:xfrm>
        </p:spPr>
        <p:txBody>
          <a:bodyPr anchor="ctr"/>
          <a:lstStyle/>
          <a:p>
            <a:pPr algn="ctr" eaLnBrk="1" hangingPunct="1"/>
            <a:r>
              <a:rPr lang="en-GB" sz="4000" b="1" dirty="0">
                <a:solidFill>
                  <a:srgbClr val="0000FF"/>
                </a:solidFill>
                <a:latin typeface="Garamond" charset="0"/>
              </a:rPr>
              <a:t>Class Task</a:t>
            </a:r>
          </a:p>
        </p:txBody>
      </p:sp>
      <p:sp>
        <p:nvSpPr>
          <p:cNvPr id="48130" name="Content Placeholder 2"/>
          <p:cNvSpPr>
            <a:spLocks noGrp="1"/>
          </p:cNvSpPr>
          <p:nvPr>
            <p:ph idx="4294967295"/>
          </p:nvPr>
        </p:nvSpPr>
        <p:spPr>
          <a:xfrm>
            <a:off x="755650" y="642938"/>
            <a:ext cx="7129463" cy="6215062"/>
          </a:xfrm>
        </p:spPr>
        <p:txBody>
          <a:bodyPr>
            <a:normAutofit/>
          </a:bodyPr>
          <a:lstStyle/>
          <a:p>
            <a:pPr eaLnBrk="1" hangingPunct="1">
              <a:lnSpc>
                <a:spcPct val="90000"/>
              </a:lnSpc>
              <a:buFont typeface="Wingdings" charset="0"/>
              <a:buNone/>
            </a:pPr>
            <a:endParaRPr lang="en-GB" sz="2000" b="1" u="sng" dirty="0">
              <a:latin typeface="Cambria" pitchFamily="18" charset="0"/>
            </a:endParaRPr>
          </a:p>
          <a:p>
            <a:pPr eaLnBrk="1" hangingPunct="1">
              <a:lnSpc>
                <a:spcPct val="90000"/>
              </a:lnSpc>
              <a:buFont typeface="Wingdings" charset="0"/>
              <a:buNone/>
            </a:pPr>
            <a:endParaRPr lang="en-GB" sz="2000" b="1" u="sng" dirty="0">
              <a:latin typeface="Cambria" pitchFamily="18" charset="0"/>
            </a:endParaRPr>
          </a:p>
          <a:p>
            <a:pPr eaLnBrk="1" hangingPunct="1">
              <a:lnSpc>
                <a:spcPct val="90000"/>
              </a:lnSpc>
              <a:buFont typeface="Wingdings" charset="0"/>
              <a:buNone/>
            </a:pPr>
            <a:r>
              <a:rPr lang="en-GB" sz="2000" b="1" u="sng" dirty="0">
                <a:latin typeface="Cambria" pitchFamily="18" charset="0"/>
              </a:rPr>
              <a:t>Task</a:t>
            </a:r>
            <a:endParaRPr lang="en-GB" sz="2000" dirty="0">
              <a:latin typeface="Cambria" pitchFamily="18" charset="0"/>
            </a:endParaRPr>
          </a:p>
          <a:p>
            <a:pPr eaLnBrk="1" hangingPunct="1">
              <a:lnSpc>
                <a:spcPct val="90000"/>
              </a:lnSpc>
            </a:pPr>
            <a:r>
              <a:rPr lang="en-GB" dirty="0">
                <a:latin typeface="Cambria" pitchFamily="18" charset="0"/>
              </a:rPr>
              <a:t>We are now going to watch a scene </a:t>
            </a:r>
            <a:r>
              <a:rPr lang="en-GB" dirty="0" smtClean="0">
                <a:latin typeface="Cambria" pitchFamily="18" charset="0"/>
              </a:rPr>
              <a:t>from a film</a:t>
            </a:r>
            <a:r>
              <a:rPr lang="en-GB" dirty="0">
                <a:latin typeface="Cambria" pitchFamily="18" charset="0"/>
              </a:rPr>
              <a:t>. Complete the camera shot worksheets, writing down when you see a shot used and the effect it has.</a:t>
            </a:r>
          </a:p>
          <a:p>
            <a:pPr eaLnBrk="1" hangingPunct="1">
              <a:lnSpc>
                <a:spcPct val="90000"/>
              </a:lnSpc>
              <a:buFont typeface="Wingdings" charset="0"/>
              <a:buNone/>
            </a:pPr>
            <a:r>
              <a:rPr lang="en-GB" b="1" dirty="0">
                <a:latin typeface="Cambria" pitchFamily="18" charset="0"/>
              </a:rPr>
              <a:t> </a:t>
            </a:r>
          </a:p>
          <a:p>
            <a:pPr eaLnBrk="1" hangingPunct="1">
              <a:lnSpc>
                <a:spcPct val="90000"/>
              </a:lnSpc>
              <a:buFont typeface="Wingdings" charset="0"/>
              <a:buNone/>
            </a:pPr>
            <a:endParaRPr lang="en-GB" dirty="0">
              <a:latin typeface="Cambria" pitchFamily="18" charset="0"/>
            </a:endParaRPr>
          </a:p>
          <a:p>
            <a:pPr eaLnBrk="1" hangingPunct="1">
              <a:lnSpc>
                <a:spcPct val="90000"/>
              </a:lnSpc>
            </a:pPr>
            <a:r>
              <a:rPr lang="en-GB" b="1" dirty="0">
                <a:latin typeface="Cambria" pitchFamily="18" charset="0"/>
              </a:rPr>
              <a:t>Think about how these shots have been used in this film. Is it effective?</a:t>
            </a:r>
          </a:p>
          <a:p>
            <a:pPr eaLnBrk="1" hangingPunct="1">
              <a:lnSpc>
                <a:spcPct val="90000"/>
              </a:lnSpc>
              <a:buFont typeface="Wingdings" charset="0"/>
              <a:buNone/>
            </a:pPr>
            <a:r>
              <a:rPr lang="en-GB" sz="2000" b="1" dirty="0">
                <a:latin typeface="Calibri" charset="0"/>
              </a:rPr>
              <a:t> </a:t>
            </a:r>
            <a:endParaRPr lang="en-GB" sz="2000" dirty="0">
              <a:latin typeface="Calibri" charset="0"/>
            </a:endParaRPr>
          </a:p>
          <a:p>
            <a:pPr eaLnBrk="1" hangingPunct="1">
              <a:lnSpc>
                <a:spcPct val="90000"/>
              </a:lnSpc>
            </a:pPr>
            <a:endParaRPr lang="en-GB" dirty="0">
              <a:latin typeface="Calibri" charset="0"/>
            </a:endParaRPr>
          </a:p>
        </p:txBody>
      </p:sp>
      <p:pic>
        <p:nvPicPr>
          <p:cNvPr id="59396" name="Picture 2" descr="C:\Users\Mark Laptop\AppData\Local\Microsoft\Windows\Temporary Internet Files\Content.IE5\RMFB3SST\MP90031425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5113" y="5132388"/>
            <a:ext cx="1258887" cy="172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531558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Learning Intentions</a:t>
            </a:r>
            <a:endParaRPr lang="en-GB" dirty="0"/>
          </a:p>
        </p:txBody>
      </p:sp>
      <p:sp>
        <p:nvSpPr>
          <p:cNvPr id="3" name="Content Placeholder 2"/>
          <p:cNvSpPr>
            <a:spLocks noGrp="1"/>
          </p:cNvSpPr>
          <p:nvPr>
            <p:ph sz="quarter" idx="1"/>
          </p:nvPr>
        </p:nvSpPr>
        <p:spPr/>
        <p:txBody>
          <a:bodyPr/>
          <a:lstStyle/>
          <a:p>
            <a:endParaRPr lang="en-GB" dirty="0" smtClean="0"/>
          </a:p>
          <a:p>
            <a:endParaRPr lang="en-GB" dirty="0"/>
          </a:p>
          <a:p>
            <a:endParaRPr lang="en-GB" dirty="0" smtClean="0"/>
          </a:p>
          <a:p>
            <a:r>
              <a:rPr lang="en-GB" dirty="0" smtClean="0"/>
              <a:t>To explore how directors use CAMERA ANGLES in film-making</a:t>
            </a:r>
          </a:p>
          <a:p>
            <a:endParaRPr lang="en-GB" dirty="0"/>
          </a:p>
          <a:p>
            <a:r>
              <a:rPr lang="en-GB" dirty="0" smtClean="0"/>
              <a:t>To develop understanding of the effect these angles can create within a film</a:t>
            </a:r>
            <a:endParaRPr lang="en-GB" dirty="0"/>
          </a:p>
        </p:txBody>
      </p:sp>
    </p:spTree>
    <p:extLst>
      <p:ext uri="{BB962C8B-B14F-4D97-AF65-F5344CB8AC3E}">
        <p14:creationId xmlns:p14="http://schemas.microsoft.com/office/powerpoint/2010/main" val="36733465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algn="ctr"/>
            <a:r>
              <a:rPr lang="en-GB" b="1" smtClean="0"/>
              <a:t>Camera Angles</a:t>
            </a:r>
          </a:p>
        </p:txBody>
      </p:sp>
      <p:sp>
        <p:nvSpPr>
          <p:cNvPr id="86019" name="Rectangle 3"/>
          <p:cNvSpPr>
            <a:spLocks noGrp="1" noChangeArrowheads="1"/>
          </p:cNvSpPr>
          <p:nvPr>
            <p:ph type="body" idx="1"/>
          </p:nvPr>
        </p:nvSpPr>
        <p:spPr/>
        <p:txBody>
          <a:bodyPr/>
          <a:lstStyle/>
          <a:p>
            <a:pPr>
              <a:buFont typeface="Wingdings" pitchFamily="2" charset="2"/>
              <a:buNone/>
            </a:pPr>
            <a:r>
              <a:rPr lang="en-GB" b="1" dirty="0" smtClean="0">
                <a:latin typeface="Cambria" pitchFamily="18" charset="0"/>
              </a:rPr>
              <a:t>We are going to look at 2 kinds of camera angles:</a:t>
            </a:r>
          </a:p>
          <a:p>
            <a:endParaRPr lang="en-GB" b="1" dirty="0" smtClean="0">
              <a:latin typeface="Cambria" pitchFamily="18" charset="0"/>
            </a:endParaRPr>
          </a:p>
          <a:p>
            <a:r>
              <a:rPr lang="en-GB" b="1" dirty="0" smtClean="0">
                <a:latin typeface="Cambria" pitchFamily="18" charset="0"/>
              </a:rPr>
              <a:t>A high camera angle – when the camera looks </a:t>
            </a:r>
            <a:r>
              <a:rPr lang="en-GB" b="1" i="1" dirty="0" smtClean="0">
                <a:latin typeface="Cambria" pitchFamily="18" charset="0"/>
              </a:rPr>
              <a:t>down </a:t>
            </a:r>
            <a:r>
              <a:rPr lang="en-GB" b="1" dirty="0" smtClean="0">
                <a:latin typeface="Cambria" pitchFamily="18" charset="0"/>
              </a:rPr>
              <a:t>on a person or thing.</a:t>
            </a:r>
          </a:p>
          <a:p>
            <a:endParaRPr lang="en-GB" b="1" dirty="0" smtClean="0">
              <a:latin typeface="Cambria" pitchFamily="18" charset="0"/>
            </a:endParaRPr>
          </a:p>
          <a:p>
            <a:r>
              <a:rPr lang="en-GB" b="1" dirty="0" smtClean="0">
                <a:latin typeface="Cambria" pitchFamily="18" charset="0"/>
              </a:rPr>
              <a:t>A low camera angle – when the camera looks </a:t>
            </a:r>
            <a:r>
              <a:rPr lang="en-GB" b="1" i="1" dirty="0" smtClean="0">
                <a:latin typeface="Cambria" pitchFamily="18" charset="0"/>
              </a:rPr>
              <a:t>up</a:t>
            </a:r>
            <a:r>
              <a:rPr lang="en-GB" b="1" dirty="0" smtClean="0">
                <a:latin typeface="Cambria" pitchFamily="18" charset="0"/>
              </a:rPr>
              <a:t> at a person or thing.</a:t>
            </a:r>
          </a:p>
        </p:txBody>
      </p:sp>
    </p:spTree>
    <p:extLst>
      <p:ext uri="{BB962C8B-B14F-4D97-AF65-F5344CB8AC3E}">
        <p14:creationId xmlns:p14="http://schemas.microsoft.com/office/powerpoint/2010/main" val="314847740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57200" y="274638"/>
            <a:ext cx="8229600" cy="1138237"/>
          </a:xfrm>
        </p:spPr>
        <p:txBody>
          <a:bodyPr/>
          <a:lstStyle/>
          <a:p>
            <a:pPr algn="ctr"/>
            <a:r>
              <a:rPr lang="en-GB" b="1" smtClean="0"/>
              <a:t>High Camera Angle</a:t>
            </a:r>
          </a:p>
        </p:txBody>
      </p:sp>
      <p:sp>
        <p:nvSpPr>
          <p:cNvPr id="87043" name="Rectangle 3"/>
          <p:cNvSpPr>
            <a:spLocks noGrp="1" noChangeArrowheads="1"/>
          </p:cNvSpPr>
          <p:nvPr>
            <p:ph type="body" idx="1"/>
          </p:nvPr>
        </p:nvSpPr>
        <p:spPr>
          <a:xfrm>
            <a:off x="457200" y="2276475"/>
            <a:ext cx="8229600" cy="3854450"/>
          </a:xfrm>
        </p:spPr>
        <p:txBody>
          <a:bodyPr/>
          <a:lstStyle/>
          <a:p>
            <a:r>
              <a:rPr lang="en-GB" dirty="0" smtClean="0">
                <a:latin typeface="Cambria" pitchFamily="18" charset="0"/>
              </a:rPr>
              <a:t>Here is a camera man up high aiming his camera </a:t>
            </a:r>
            <a:r>
              <a:rPr lang="en-GB" i="1" dirty="0" smtClean="0">
                <a:latin typeface="Cambria" pitchFamily="18" charset="0"/>
              </a:rPr>
              <a:t>DOWN</a:t>
            </a:r>
            <a:r>
              <a:rPr lang="en-GB" dirty="0" smtClean="0">
                <a:latin typeface="Cambria" pitchFamily="18" charset="0"/>
              </a:rPr>
              <a:t> at the subject for a </a:t>
            </a:r>
            <a:r>
              <a:rPr lang="en-GB" u="sng" dirty="0" smtClean="0">
                <a:latin typeface="Cambria" pitchFamily="18" charset="0"/>
              </a:rPr>
              <a:t>high camera angle</a:t>
            </a:r>
            <a:r>
              <a:rPr lang="en-GB" dirty="0" smtClean="0">
                <a:latin typeface="Cambria" pitchFamily="18" charset="0"/>
              </a:rPr>
              <a:t>.</a:t>
            </a:r>
          </a:p>
        </p:txBody>
      </p:sp>
      <p:pic>
        <p:nvPicPr>
          <p:cNvPr id="87044" name="Picture 4" descr="Cameraman gets a high angle sh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313" y="3573463"/>
            <a:ext cx="3960812" cy="2665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695480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algn="ctr"/>
            <a:r>
              <a:rPr lang="en-GB" sz="4000" b="1" smtClean="0"/>
              <a:t>High camera angles</a:t>
            </a:r>
            <a:br>
              <a:rPr lang="en-GB" sz="4000" b="1" smtClean="0"/>
            </a:br>
            <a:r>
              <a:rPr lang="en-GB" sz="2800" b="1" smtClean="0"/>
              <a:t>look </a:t>
            </a:r>
            <a:r>
              <a:rPr lang="en-GB" sz="2800" b="1" i="1" smtClean="0"/>
              <a:t>down</a:t>
            </a:r>
            <a:r>
              <a:rPr lang="en-GB" sz="2800" b="1" smtClean="0"/>
              <a:t> on the subject</a:t>
            </a:r>
            <a:endParaRPr lang="en-GB" sz="4000" b="1" smtClean="0"/>
          </a:p>
        </p:txBody>
      </p:sp>
      <p:sp>
        <p:nvSpPr>
          <p:cNvPr id="88067" name="Rectangle 3"/>
          <p:cNvSpPr>
            <a:spLocks noGrp="1" noChangeArrowheads="1"/>
          </p:cNvSpPr>
          <p:nvPr>
            <p:ph sz="half" idx="1"/>
          </p:nvPr>
        </p:nvSpPr>
        <p:spPr/>
        <p:txBody>
          <a:bodyPr/>
          <a:lstStyle/>
          <a:p>
            <a:endParaRPr lang="en-GB" sz="2400" smtClean="0"/>
          </a:p>
        </p:txBody>
      </p:sp>
      <p:pic>
        <p:nvPicPr>
          <p:cNvPr id="88068" name="Picture 4" descr="Shot+in+the+Ba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700213"/>
            <a:ext cx="3881438" cy="4321175"/>
          </a:xfrm>
          <a:prstGeom prst="rect">
            <a:avLst/>
          </a:prstGeom>
          <a:noFill/>
          <a:extLst>
            <a:ext uri="{909E8E84-426E-40DD-AFC4-6F175D3DCCD1}">
              <a14:hiddenFill xmlns:a14="http://schemas.microsoft.com/office/drawing/2010/main">
                <a:solidFill>
                  <a:srgbClr val="FFFFFF"/>
                </a:solidFill>
              </a14:hiddenFill>
            </a:ext>
          </a:extLst>
        </p:spPr>
      </p:pic>
      <p:sp>
        <p:nvSpPr>
          <p:cNvPr id="88069" name="Rectangle 5"/>
          <p:cNvSpPr>
            <a:spLocks noGrp="1" noChangeArrowheads="1"/>
          </p:cNvSpPr>
          <p:nvPr>
            <p:ph sz="half" idx="2"/>
          </p:nvPr>
        </p:nvSpPr>
        <p:spPr/>
        <p:txBody>
          <a:bodyPr/>
          <a:lstStyle/>
          <a:p>
            <a:endParaRPr lang="en-GB" sz="2400" smtClean="0"/>
          </a:p>
        </p:txBody>
      </p:sp>
      <p:pic>
        <p:nvPicPr>
          <p:cNvPr id="88070" name="Picture 6" descr="File:Boy from above.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438" y="1700213"/>
            <a:ext cx="4105275" cy="4321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304576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algn="ctr"/>
            <a:r>
              <a:rPr lang="en-GB" sz="4800" b="1" smtClean="0"/>
              <a:t>High Camera Angle</a:t>
            </a:r>
          </a:p>
        </p:txBody>
      </p:sp>
      <p:sp>
        <p:nvSpPr>
          <p:cNvPr id="89091" name="Rectangle 3"/>
          <p:cNvSpPr>
            <a:spLocks noGrp="1" noChangeArrowheads="1"/>
          </p:cNvSpPr>
          <p:nvPr>
            <p:ph type="body" idx="1"/>
          </p:nvPr>
        </p:nvSpPr>
        <p:spPr/>
        <p:txBody>
          <a:bodyPr/>
          <a:lstStyle/>
          <a:p>
            <a:r>
              <a:rPr lang="en-GB" sz="2400" dirty="0" smtClean="0">
                <a:latin typeface="Cambria" pitchFamily="18" charset="0"/>
              </a:rPr>
              <a:t>This shot from The Lord of the Rings shows Frodo looking down on Gollum making him look </a:t>
            </a:r>
            <a:r>
              <a:rPr lang="en-GB" sz="2400" i="1" dirty="0" smtClean="0">
                <a:latin typeface="Cambria" pitchFamily="18" charset="0"/>
              </a:rPr>
              <a:t>small and weak</a:t>
            </a:r>
            <a:r>
              <a:rPr lang="en-GB" sz="2400" dirty="0" smtClean="0">
                <a:latin typeface="Cambria" pitchFamily="18" charset="0"/>
              </a:rPr>
              <a:t>.</a:t>
            </a:r>
          </a:p>
        </p:txBody>
      </p:sp>
      <p:pic>
        <p:nvPicPr>
          <p:cNvPr id="89092" name="Picture 4" descr="26sep03trailer_0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2" y="2996952"/>
            <a:ext cx="7286625" cy="3143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091454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algn="ctr"/>
            <a:r>
              <a:rPr lang="en-GB" sz="4800" b="1" smtClean="0"/>
              <a:t>High Camera Angle</a:t>
            </a:r>
          </a:p>
        </p:txBody>
      </p:sp>
      <p:sp>
        <p:nvSpPr>
          <p:cNvPr id="90115" name="Rectangle 3"/>
          <p:cNvSpPr>
            <a:spLocks noGrp="1" noChangeArrowheads="1"/>
          </p:cNvSpPr>
          <p:nvPr>
            <p:ph type="body" idx="1"/>
          </p:nvPr>
        </p:nvSpPr>
        <p:spPr/>
        <p:txBody>
          <a:bodyPr/>
          <a:lstStyle/>
          <a:p>
            <a:r>
              <a:rPr lang="en-GB" sz="2400" dirty="0" smtClean="0">
                <a:latin typeface="Cambria" pitchFamily="18" charset="0"/>
              </a:rPr>
              <a:t>What is the director trying to CONVEY through this camera angle? What does this shot EMPHASISE about </a:t>
            </a:r>
            <a:r>
              <a:rPr lang="en-GB" dirty="0" smtClean="0">
                <a:latin typeface="Cambria" pitchFamily="18" charset="0"/>
              </a:rPr>
              <a:t>the character</a:t>
            </a:r>
            <a:r>
              <a:rPr lang="en-GB" sz="2400" dirty="0" smtClean="0">
                <a:latin typeface="Cambria" pitchFamily="18" charset="0"/>
              </a:rPr>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852936"/>
            <a:ext cx="5754216" cy="3236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414494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algn="ctr"/>
            <a:r>
              <a:rPr lang="en-GB" b="1" smtClean="0"/>
              <a:t>Low Camera Angle</a:t>
            </a:r>
          </a:p>
        </p:txBody>
      </p:sp>
      <p:sp>
        <p:nvSpPr>
          <p:cNvPr id="104451" name="Rectangle 3"/>
          <p:cNvSpPr>
            <a:spLocks noGrp="1" noChangeArrowheads="1"/>
          </p:cNvSpPr>
          <p:nvPr>
            <p:ph type="body" idx="1"/>
          </p:nvPr>
        </p:nvSpPr>
        <p:spPr/>
        <p:txBody>
          <a:bodyPr/>
          <a:lstStyle/>
          <a:p>
            <a:r>
              <a:rPr lang="en-GB" dirty="0" smtClean="0">
                <a:latin typeface="Cambria" pitchFamily="18" charset="0"/>
              </a:rPr>
              <a:t>A </a:t>
            </a:r>
            <a:r>
              <a:rPr lang="en-GB" u="sng" dirty="0" smtClean="0">
                <a:latin typeface="Cambria" pitchFamily="18" charset="0"/>
              </a:rPr>
              <a:t>low angle</a:t>
            </a:r>
            <a:r>
              <a:rPr lang="en-GB" dirty="0" smtClean="0">
                <a:latin typeface="Cambria" pitchFamily="18" charset="0"/>
              </a:rPr>
              <a:t> shot is when the camera is aimed UP at the subject.</a:t>
            </a:r>
          </a:p>
        </p:txBody>
      </p:sp>
      <p:pic>
        <p:nvPicPr>
          <p:cNvPr id="104453" name="Picture 5" descr="2465998899_35163b7b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2852738"/>
            <a:ext cx="4043363" cy="2692400"/>
          </a:xfrm>
          <a:prstGeom prst="rect">
            <a:avLst/>
          </a:prstGeom>
          <a:noFill/>
          <a:extLst>
            <a:ext uri="{909E8E84-426E-40DD-AFC4-6F175D3DCCD1}">
              <a14:hiddenFill xmlns:a14="http://schemas.microsoft.com/office/drawing/2010/main">
                <a:solidFill>
                  <a:srgbClr val="FFFFFF"/>
                </a:solidFill>
              </a14:hiddenFill>
            </a:ext>
          </a:extLst>
        </p:spPr>
      </p:pic>
      <p:pic>
        <p:nvPicPr>
          <p:cNvPr id="104455" name="Picture 7" descr="2471424820_90ee870eb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5600" y="2349500"/>
            <a:ext cx="3038475" cy="3925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491232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algn="ctr"/>
            <a:r>
              <a:rPr lang="en-GB" b="1" smtClean="0"/>
              <a:t>Low Camera Angle</a:t>
            </a:r>
          </a:p>
        </p:txBody>
      </p:sp>
      <p:sp>
        <p:nvSpPr>
          <p:cNvPr id="91139" name="Rectangle 3"/>
          <p:cNvSpPr>
            <a:spLocks noGrp="1" noChangeArrowheads="1"/>
          </p:cNvSpPr>
          <p:nvPr>
            <p:ph sz="half" idx="1"/>
          </p:nvPr>
        </p:nvSpPr>
        <p:spPr/>
        <p:txBody>
          <a:bodyPr/>
          <a:lstStyle/>
          <a:p>
            <a:endParaRPr lang="en-GB" sz="2400" smtClean="0"/>
          </a:p>
        </p:txBody>
      </p:sp>
      <p:sp>
        <p:nvSpPr>
          <p:cNvPr id="91140" name="Rectangle 4"/>
          <p:cNvSpPr>
            <a:spLocks noGrp="1" noChangeArrowheads="1"/>
          </p:cNvSpPr>
          <p:nvPr>
            <p:ph type="body" sz="half" idx="2"/>
          </p:nvPr>
        </p:nvSpPr>
        <p:spPr/>
        <p:txBody>
          <a:bodyPr/>
          <a:lstStyle/>
          <a:p>
            <a:r>
              <a:rPr lang="en-GB" dirty="0" smtClean="0">
                <a:latin typeface="Cambria" pitchFamily="18" charset="0"/>
              </a:rPr>
              <a:t>A low camera angle makes the person look powerful and strong.</a:t>
            </a:r>
            <a:endParaRPr lang="en-GB" dirty="0">
              <a:latin typeface="Cambria" pitchFamily="18" charset="0"/>
            </a:endParaRPr>
          </a:p>
          <a:p>
            <a:endParaRPr lang="en-GB" dirty="0" smtClean="0">
              <a:latin typeface="Cambria" pitchFamily="18" charset="0"/>
            </a:endParaRPr>
          </a:p>
          <a:p>
            <a:r>
              <a:rPr lang="en-GB" dirty="0" smtClean="0">
                <a:latin typeface="Cambria" pitchFamily="18" charset="0"/>
              </a:rPr>
              <a:t>It was frequently used in propaganda to highlight the strengths and omnipotence of leaders, such as Hitler.</a:t>
            </a:r>
          </a:p>
        </p:txBody>
      </p:sp>
      <p:pic>
        <p:nvPicPr>
          <p:cNvPr id="91141" name="Picture 5" descr="triumph-will9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1628775"/>
            <a:ext cx="3670300" cy="4032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2337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b="1" dirty="0" smtClean="0"/>
              <a:t>Some Examples…</a:t>
            </a:r>
            <a:endParaRPr lang="en-GB" b="1" dirty="0"/>
          </a:p>
        </p:txBody>
      </p:sp>
      <p:pic>
        <p:nvPicPr>
          <p:cNvPr id="3074"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4211960" y="476672"/>
            <a:ext cx="4119385" cy="5880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634786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algn="ctr"/>
            <a:r>
              <a:rPr lang="en-GB" b="1" smtClean="0"/>
              <a:t>More low camera angles</a:t>
            </a:r>
          </a:p>
        </p:txBody>
      </p:sp>
      <p:sp>
        <p:nvSpPr>
          <p:cNvPr id="92163" name="Rectangle 3"/>
          <p:cNvSpPr>
            <a:spLocks noGrp="1" noChangeArrowheads="1"/>
          </p:cNvSpPr>
          <p:nvPr>
            <p:ph sz="half" idx="1"/>
          </p:nvPr>
        </p:nvSpPr>
        <p:spPr/>
        <p:txBody>
          <a:bodyPr/>
          <a:lstStyle/>
          <a:p>
            <a:endParaRPr lang="en-GB" sz="2400" smtClean="0"/>
          </a:p>
        </p:txBody>
      </p:sp>
      <p:sp>
        <p:nvSpPr>
          <p:cNvPr id="92164" name="Rectangle 4"/>
          <p:cNvSpPr>
            <a:spLocks noGrp="1" noChangeArrowheads="1"/>
          </p:cNvSpPr>
          <p:nvPr>
            <p:ph sz="half" idx="2"/>
          </p:nvPr>
        </p:nvSpPr>
        <p:spPr/>
        <p:txBody>
          <a:bodyPr/>
          <a:lstStyle/>
          <a:p>
            <a:endParaRPr lang="en-GB" sz="2400" smtClean="0"/>
          </a:p>
        </p:txBody>
      </p:sp>
      <p:pic>
        <p:nvPicPr>
          <p:cNvPr id="92165" name="Picture 5" descr="krist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557338"/>
            <a:ext cx="4032250" cy="4535487"/>
          </a:xfrm>
          <a:prstGeom prst="rect">
            <a:avLst/>
          </a:prstGeom>
          <a:noFill/>
          <a:extLst>
            <a:ext uri="{909E8E84-426E-40DD-AFC4-6F175D3DCCD1}">
              <a14:hiddenFill xmlns:a14="http://schemas.microsoft.com/office/drawing/2010/main">
                <a:solidFill>
                  <a:srgbClr val="FFFFFF"/>
                </a:solidFill>
              </a14:hiddenFill>
            </a:ext>
          </a:extLst>
        </p:spPr>
      </p:pic>
      <p:pic>
        <p:nvPicPr>
          <p:cNvPr id="92166" name="Picture 6" descr="SuperStock_1569R-2090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463" y="1628775"/>
            <a:ext cx="3959225" cy="4464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564029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447627" y="-171400"/>
            <a:ext cx="7467600" cy="1143000"/>
          </a:xfrm>
        </p:spPr>
        <p:txBody>
          <a:bodyPr/>
          <a:lstStyle/>
          <a:p>
            <a:pPr algn="ctr"/>
            <a:r>
              <a:rPr lang="en-GB" b="1" dirty="0" smtClean="0"/>
              <a:t>Low Camera Angle</a:t>
            </a:r>
          </a:p>
        </p:txBody>
      </p:sp>
      <p:sp>
        <p:nvSpPr>
          <p:cNvPr id="93187" name="Rectangle 3"/>
          <p:cNvSpPr>
            <a:spLocks noGrp="1" noChangeArrowheads="1"/>
          </p:cNvSpPr>
          <p:nvPr>
            <p:ph type="body" idx="1"/>
          </p:nvPr>
        </p:nvSpPr>
        <p:spPr>
          <a:xfrm>
            <a:off x="447627" y="1052736"/>
            <a:ext cx="7467600" cy="4873752"/>
          </a:xfrm>
        </p:spPr>
        <p:txBody>
          <a:bodyPr/>
          <a:lstStyle/>
          <a:p>
            <a:r>
              <a:rPr lang="en-GB" dirty="0" smtClean="0">
                <a:latin typeface="Cambria" pitchFamily="18" charset="0"/>
              </a:rPr>
              <a:t>By placing the audience below this character, we understand that he can see more than those below him at this point – he has more knowledge and therefore is less vulnerable.</a:t>
            </a:r>
          </a:p>
        </p:txBody>
      </p:sp>
      <p:pic>
        <p:nvPicPr>
          <p:cNvPr id="3074" name="Picture 2" descr="http://images.dailyfreegames.com/trailerthumbs/2008-11-05T23:01:52.000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1127" y="2807549"/>
            <a:ext cx="5400600" cy="4050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268009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algn="ctr"/>
            <a:r>
              <a:rPr lang="en-GB" b="1" smtClean="0"/>
              <a:t>Active Listening Task</a:t>
            </a:r>
          </a:p>
        </p:txBody>
      </p:sp>
      <p:sp>
        <p:nvSpPr>
          <p:cNvPr id="105475" name="Rectangle 3"/>
          <p:cNvSpPr>
            <a:spLocks noGrp="1" noChangeArrowheads="1"/>
          </p:cNvSpPr>
          <p:nvPr>
            <p:ph type="body" idx="1"/>
          </p:nvPr>
        </p:nvSpPr>
        <p:spPr/>
        <p:txBody>
          <a:bodyPr>
            <a:normAutofit lnSpcReduction="10000"/>
          </a:bodyPr>
          <a:lstStyle/>
          <a:p>
            <a:r>
              <a:rPr lang="en-GB" dirty="0" smtClean="0">
                <a:latin typeface="Cambria" pitchFamily="18" charset="0"/>
              </a:rPr>
              <a:t>As we are watching the next part of the film, make a note in your jotter of when the following camera shots, angles and lighting are used, and the effect they have:</a:t>
            </a:r>
          </a:p>
          <a:p>
            <a:pPr>
              <a:buFont typeface="Wingdings" pitchFamily="2" charset="2"/>
              <a:buNone/>
            </a:pPr>
            <a:r>
              <a:rPr lang="en-GB" dirty="0" smtClean="0">
                <a:latin typeface="Cambria" pitchFamily="18" charset="0"/>
              </a:rPr>
              <a:t>				- Close Up</a:t>
            </a:r>
          </a:p>
          <a:p>
            <a:pPr>
              <a:buFont typeface="Wingdings" pitchFamily="2" charset="2"/>
              <a:buNone/>
            </a:pPr>
            <a:r>
              <a:rPr lang="en-GB" dirty="0" smtClean="0">
                <a:latin typeface="Cambria" pitchFamily="18" charset="0"/>
              </a:rPr>
              <a:t>				- Medium shot</a:t>
            </a:r>
          </a:p>
          <a:p>
            <a:pPr>
              <a:buFont typeface="Wingdings" pitchFamily="2" charset="2"/>
              <a:buNone/>
            </a:pPr>
            <a:r>
              <a:rPr lang="en-GB" dirty="0" smtClean="0">
                <a:latin typeface="Cambria" pitchFamily="18" charset="0"/>
              </a:rPr>
              <a:t>				- Long shot</a:t>
            </a:r>
          </a:p>
          <a:p>
            <a:pPr>
              <a:buFont typeface="Wingdings" pitchFamily="2" charset="2"/>
              <a:buNone/>
            </a:pPr>
            <a:r>
              <a:rPr lang="en-GB" dirty="0" smtClean="0">
                <a:latin typeface="Cambria" pitchFamily="18" charset="0"/>
              </a:rPr>
              <a:t>				- Extreme Close Up</a:t>
            </a:r>
          </a:p>
          <a:p>
            <a:pPr>
              <a:buFont typeface="Wingdings" pitchFamily="2" charset="2"/>
              <a:buNone/>
            </a:pPr>
            <a:r>
              <a:rPr lang="en-GB" dirty="0" smtClean="0">
                <a:latin typeface="Cambria" pitchFamily="18" charset="0"/>
              </a:rPr>
              <a:t>				- High Angle shot</a:t>
            </a:r>
          </a:p>
          <a:p>
            <a:pPr>
              <a:buFont typeface="Wingdings" pitchFamily="2" charset="2"/>
              <a:buNone/>
            </a:pPr>
            <a:r>
              <a:rPr lang="en-GB" dirty="0" smtClean="0">
                <a:latin typeface="Cambria" pitchFamily="18" charset="0"/>
              </a:rPr>
              <a:t>				- Low Angle shot</a:t>
            </a:r>
          </a:p>
          <a:p>
            <a:pPr>
              <a:buFont typeface="Wingdings" pitchFamily="2" charset="2"/>
              <a:buNone/>
            </a:pPr>
            <a:r>
              <a:rPr lang="en-GB" dirty="0">
                <a:latin typeface="Cambria" pitchFamily="18" charset="0"/>
              </a:rPr>
              <a:t>	</a:t>
            </a:r>
            <a:r>
              <a:rPr lang="en-GB" dirty="0" smtClean="0">
                <a:latin typeface="Cambria" pitchFamily="18" charset="0"/>
              </a:rPr>
              <a:t>			- Low-key lighting</a:t>
            </a:r>
          </a:p>
          <a:p>
            <a:pPr>
              <a:buFont typeface="Wingdings" pitchFamily="2" charset="2"/>
              <a:buNone/>
            </a:pPr>
            <a:r>
              <a:rPr lang="en-GB" dirty="0">
                <a:latin typeface="Cambria" pitchFamily="18" charset="0"/>
              </a:rPr>
              <a:t>	</a:t>
            </a:r>
            <a:r>
              <a:rPr lang="en-GB" dirty="0" smtClean="0">
                <a:latin typeface="Cambria" pitchFamily="18" charset="0"/>
              </a:rPr>
              <a:t>			- High-key lighting</a:t>
            </a:r>
          </a:p>
        </p:txBody>
      </p:sp>
    </p:spTree>
    <p:extLst>
      <p:ext uri="{BB962C8B-B14F-4D97-AF65-F5344CB8AC3E}">
        <p14:creationId xmlns:p14="http://schemas.microsoft.com/office/powerpoint/2010/main" val="224900853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lgn="ctr"/>
            <a:r>
              <a:rPr lang="en-GB" b="1" smtClean="0"/>
              <a:t>Quick Quiz</a:t>
            </a:r>
          </a:p>
        </p:txBody>
      </p:sp>
      <p:sp>
        <p:nvSpPr>
          <p:cNvPr id="94211" name="Rectangle 3"/>
          <p:cNvSpPr>
            <a:spLocks noGrp="1" noChangeArrowheads="1"/>
          </p:cNvSpPr>
          <p:nvPr>
            <p:ph type="body" idx="1"/>
          </p:nvPr>
        </p:nvSpPr>
        <p:spPr/>
        <p:txBody>
          <a:bodyPr/>
          <a:lstStyle/>
          <a:p>
            <a:endParaRPr lang="en-GB" dirty="0" smtClean="0">
              <a:latin typeface="Cambria" pitchFamily="18" charset="0"/>
            </a:endParaRPr>
          </a:p>
          <a:p>
            <a:endParaRPr lang="en-GB" dirty="0">
              <a:latin typeface="Cambria" pitchFamily="18" charset="0"/>
            </a:endParaRPr>
          </a:p>
          <a:p>
            <a:r>
              <a:rPr lang="en-GB" dirty="0" smtClean="0">
                <a:latin typeface="Cambria" pitchFamily="18" charset="0"/>
              </a:rPr>
              <a:t>Each of the next slides shows one of the genres, camera shots or angles we have looked at.</a:t>
            </a:r>
          </a:p>
          <a:p>
            <a:endParaRPr lang="en-GB" dirty="0" smtClean="0">
              <a:latin typeface="Cambria" pitchFamily="18" charset="0"/>
            </a:endParaRPr>
          </a:p>
          <a:p>
            <a:r>
              <a:rPr lang="en-GB" dirty="0" smtClean="0">
                <a:latin typeface="Cambria" pitchFamily="18" charset="0"/>
              </a:rPr>
              <a:t>See if you can tell what each one is.</a:t>
            </a:r>
          </a:p>
          <a:p>
            <a:endParaRPr lang="en-GB" dirty="0" smtClean="0">
              <a:latin typeface="Cambria" pitchFamily="18" charset="0"/>
            </a:endParaRPr>
          </a:p>
          <a:p>
            <a:r>
              <a:rPr lang="en-GB" dirty="0" smtClean="0">
                <a:latin typeface="Cambria" pitchFamily="18" charset="0"/>
              </a:rPr>
              <a:t>Work INDIVIDUALLY, and write the answers in your jotter.</a:t>
            </a:r>
          </a:p>
        </p:txBody>
      </p:sp>
    </p:spTree>
    <p:extLst>
      <p:ext uri="{BB962C8B-B14F-4D97-AF65-F5344CB8AC3E}">
        <p14:creationId xmlns:p14="http://schemas.microsoft.com/office/powerpoint/2010/main" val="31012912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algn="ctr"/>
            <a:r>
              <a:rPr lang="en-GB" b="1" dirty="0" smtClean="0"/>
              <a:t>What camera angle is this?</a:t>
            </a:r>
            <a:br>
              <a:rPr lang="en-GB" b="1" dirty="0" smtClean="0"/>
            </a:br>
            <a:r>
              <a:rPr lang="en-GB" b="1" dirty="0" smtClean="0"/>
              <a:t>What effect does it create?</a:t>
            </a:r>
          </a:p>
        </p:txBody>
      </p:sp>
      <p:pic>
        <p:nvPicPr>
          <p:cNvPr id="95235" name="Picture 3" descr="21dash"/>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14500" y="1628775"/>
            <a:ext cx="5715000" cy="39528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8861135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algn="ctr"/>
            <a:r>
              <a:rPr lang="en-GB" b="1" dirty="0" smtClean="0"/>
              <a:t>What kind of shot is this?</a:t>
            </a:r>
            <a:br>
              <a:rPr lang="en-GB" b="1" dirty="0" smtClean="0"/>
            </a:br>
            <a:r>
              <a:rPr lang="en-GB" b="1" dirty="0" smtClean="0"/>
              <a:t>Why would a director use this?</a:t>
            </a:r>
          </a:p>
        </p:txBody>
      </p:sp>
      <p:sp>
        <p:nvSpPr>
          <p:cNvPr id="96259" name="Rectangle 3"/>
          <p:cNvSpPr>
            <a:spLocks noGrp="1" noChangeArrowheads="1"/>
          </p:cNvSpPr>
          <p:nvPr>
            <p:ph type="body" idx="1"/>
          </p:nvPr>
        </p:nvSpPr>
        <p:spPr/>
        <p:txBody>
          <a:bodyPr/>
          <a:lstStyle/>
          <a:p>
            <a:endParaRPr lang="en-GB" smtClean="0"/>
          </a:p>
        </p:txBody>
      </p:sp>
      <p:pic>
        <p:nvPicPr>
          <p:cNvPr id="96260" name="Picture 4" descr="color_closeu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2133600"/>
            <a:ext cx="3810000" cy="3019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984241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algn="ctr"/>
            <a:r>
              <a:rPr lang="en-GB" b="1" dirty="0" smtClean="0"/>
              <a:t>What film genre is this?</a:t>
            </a:r>
            <a:r>
              <a:rPr lang="en-GB" b="1" dirty="0"/>
              <a:t/>
            </a:r>
            <a:br>
              <a:rPr lang="en-GB" b="1" dirty="0"/>
            </a:br>
            <a:r>
              <a:rPr lang="en-GB" b="1" dirty="0" smtClean="0"/>
              <a:t>How do we know?</a:t>
            </a:r>
          </a:p>
        </p:txBody>
      </p:sp>
      <p:sp>
        <p:nvSpPr>
          <p:cNvPr id="106499" name="Rectangle 3"/>
          <p:cNvSpPr>
            <a:spLocks noGrp="1" noChangeArrowheads="1"/>
          </p:cNvSpPr>
          <p:nvPr>
            <p:ph type="body" idx="1"/>
          </p:nvPr>
        </p:nvSpPr>
        <p:spPr/>
        <p:txBody>
          <a:bodyPr/>
          <a:lstStyle/>
          <a:p>
            <a:endParaRPr lang="en-GB" dirty="0" smtClean="0"/>
          </a:p>
        </p:txBody>
      </p:sp>
      <p:pic>
        <p:nvPicPr>
          <p:cNvPr id="106501" name="Picture 5" descr="Superbad_5l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275" y="1916113"/>
            <a:ext cx="5915025" cy="3940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843667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539552" y="620688"/>
            <a:ext cx="7467600" cy="1143000"/>
          </a:xfrm>
        </p:spPr>
        <p:txBody>
          <a:bodyPr>
            <a:normAutofit fontScale="90000"/>
          </a:bodyPr>
          <a:lstStyle/>
          <a:p>
            <a:pPr algn="ctr"/>
            <a:r>
              <a:rPr lang="en-GB" b="1" dirty="0" smtClean="0"/>
              <a:t>What is this shot called? </a:t>
            </a:r>
            <a:br>
              <a:rPr lang="en-GB" b="1" dirty="0" smtClean="0"/>
            </a:br>
            <a:r>
              <a:rPr lang="en-GB" b="1" dirty="0" smtClean="0"/>
              <a:t>What does it tell us about the movie? </a:t>
            </a:r>
            <a:br>
              <a:rPr lang="en-GB" b="1" dirty="0" smtClean="0"/>
            </a:br>
            <a:r>
              <a:rPr lang="en-GB" b="1" dirty="0" smtClean="0"/>
              <a:t>Think about setting, genre, possible plot and characters.</a:t>
            </a:r>
          </a:p>
        </p:txBody>
      </p:sp>
      <p:sp>
        <p:nvSpPr>
          <p:cNvPr id="97283" name="Rectangle 3"/>
          <p:cNvSpPr>
            <a:spLocks noGrp="1" noChangeArrowheads="1"/>
          </p:cNvSpPr>
          <p:nvPr>
            <p:ph type="body" idx="1"/>
          </p:nvPr>
        </p:nvSpPr>
        <p:spPr>
          <a:xfrm>
            <a:off x="457200" y="1916832"/>
            <a:ext cx="8229600" cy="4536356"/>
          </a:xfrm>
        </p:spPr>
        <p:txBody>
          <a:bodyPr/>
          <a:lstStyle/>
          <a:p>
            <a:endParaRPr lang="en-GB" smtClean="0"/>
          </a:p>
        </p:txBody>
      </p:sp>
      <p:pic>
        <p:nvPicPr>
          <p:cNvPr id="97284" name="Picture 4" descr="files%2Fwallpaper2%2Fdesert-landscap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069766"/>
            <a:ext cx="7493399" cy="4608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639186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GB" b="1" dirty="0" smtClean="0"/>
              <a:t>What camera angle is used here? What does it suggest?</a:t>
            </a:r>
          </a:p>
        </p:txBody>
      </p:sp>
      <p:sp>
        <p:nvSpPr>
          <p:cNvPr id="98307" name="Rectangle 3"/>
          <p:cNvSpPr>
            <a:spLocks noGrp="1" noChangeArrowheads="1"/>
          </p:cNvSpPr>
          <p:nvPr>
            <p:ph type="body" idx="1"/>
          </p:nvPr>
        </p:nvSpPr>
        <p:spPr/>
        <p:txBody>
          <a:bodyPr/>
          <a:lstStyle/>
          <a:p>
            <a:endParaRPr lang="en-GB" smtClean="0"/>
          </a:p>
        </p:txBody>
      </p:sp>
      <p:pic>
        <p:nvPicPr>
          <p:cNvPr id="98308" name="Picture 4" descr="high_angle_guy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875" y="1844675"/>
            <a:ext cx="3311525" cy="4321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445149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534988" y="404664"/>
            <a:ext cx="7467600" cy="1143000"/>
          </a:xfrm>
        </p:spPr>
        <p:txBody>
          <a:bodyPr>
            <a:noAutofit/>
          </a:bodyPr>
          <a:lstStyle/>
          <a:p>
            <a:pPr algn="ctr"/>
            <a:r>
              <a:rPr lang="en-GB" sz="2800" b="1" dirty="0" smtClean="0"/>
              <a:t>This is an ACTION movie </a:t>
            </a:r>
            <a:br>
              <a:rPr lang="en-GB" sz="2800" b="1" dirty="0" smtClean="0"/>
            </a:br>
            <a:r>
              <a:rPr lang="en-GB" sz="2800" b="1" dirty="0" smtClean="0"/>
              <a:t>– true or false? </a:t>
            </a:r>
            <a:br>
              <a:rPr lang="en-GB" sz="2800" b="1" dirty="0" smtClean="0"/>
            </a:br>
            <a:r>
              <a:rPr lang="en-GB" sz="2800" b="1" dirty="0" smtClean="0"/>
              <a:t>How do we know?</a:t>
            </a:r>
          </a:p>
        </p:txBody>
      </p:sp>
      <p:sp>
        <p:nvSpPr>
          <p:cNvPr id="107523" name="Rectangle 3"/>
          <p:cNvSpPr>
            <a:spLocks noGrp="1" noChangeArrowheads="1"/>
          </p:cNvSpPr>
          <p:nvPr>
            <p:ph type="body" idx="1"/>
          </p:nvPr>
        </p:nvSpPr>
        <p:spPr/>
        <p:txBody>
          <a:bodyPr/>
          <a:lstStyle/>
          <a:p>
            <a:endParaRPr lang="en-GB" smtClean="0"/>
          </a:p>
        </p:txBody>
      </p:sp>
      <p:pic>
        <p:nvPicPr>
          <p:cNvPr id="107525" name="Picture 5" descr="midnight-in-par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844675"/>
            <a:ext cx="6886575" cy="403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4962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Some Examples…</a:t>
            </a:r>
            <a:endParaRPr lang="en-GB" dirty="0"/>
          </a:p>
        </p:txBody>
      </p:sp>
      <p:sp>
        <p:nvSpPr>
          <p:cNvPr id="3" name="Content Placeholder 2"/>
          <p:cNvSpPr>
            <a:spLocks noGrp="1"/>
          </p:cNvSpPr>
          <p:nvPr>
            <p:ph sz="quarter" idx="1"/>
          </p:nvPr>
        </p:nvSpPr>
        <p:spPr/>
        <p:txBody>
          <a:bodyPr/>
          <a:lstStyle/>
          <a:p>
            <a:endParaRPr lang="en-GB" dirty="0" smtClean="0"/>
          </a:p>
          <a:p>
            <a:endParaRPr lang="en-GB" dirty="0"/>
          </a:p>
          <a:p>
            <a:endParaRPr lang="en-GB" dirty="0" smtClean="0"/>
          </a:p>
          <a:p>
            <a:endParaRPr lang="en-GB" dirty="0" smtClean="0">
              <a:hlinkClick r:id="rId2"/>
            </a:endParaRPr>
          </a:p>
          <a:p>
            <a:endParaRPr lang="en-GB" dirty="0">
              <a:hlinkClick r:id="rId2"/>
            </a:endParaRPr>
          </a:p>
          <a:p>
            <a:r>
              <a:rPr lang="en-GB" dirty="0" smtClean="0">
                <a:hlinkClick r:id="rId2"/>
              </a:rPr>
              <a:t>http</a:t>
            </a:r>
            <a:r>
              <a:rPr lang="en-GB" dirty="0">
                <a:hlinkClick r:id="rId2"/>
              </a:rPr>
              <a:t>://www.youtube.com/watch?v=atCfTRMyjGU</a:t>
            </a:r>
            <a:endParaRPr lang="en-GB" dirty="0"/>
          </a:p>
        </p:txBody>
      </p:sp>
    </p:spTree>
    <p:extLst>
      <p:ext uri="{BB962C8B-B14F-4D97-AF65-F5344CB8AC3E}">
        <p14:creationId xmlns:p14="http://schemas.microsoft.com/office/powerpoint/2010/main" val="65275838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Explain Low-key and High-key lighting.</a:t>
            </a:r>
            <a:endParaRPr lang="en-GB" b="1" dirty="0"/>
          </a:p>
        </p:txBody>
      </p:sp>
      <p:pic>
        <p:nvPicPr>
          <p:cNvPr id="11266"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619672" y="1700808"/>
            <a:ext cx="5544616" cy="4165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986660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algn="ctr"/>
            <a:r>
              <a:rPr lang="en-GB" b="1" smtClean="0"/>
              <a:t>What kind of shot is this?</a:t>
            </a:r>
          </a:p>
        </p:txBody>
      </p:sp>
      <p:sp>
        <p:nvSpPr>
          <p:cNvPr id="99331" name="Rectangle 3"/>
          <p:cNvSpPr>
            <a:spLocks noGrp="1" noChangeArrowheads="1"/>
          </p:cNvSpPr>
          <p:nvPr>
            <p:ph type="body" idx="1"/>
          </p:nvPr>
        </p:nvSpPr>
        <p:spPr/>
        <p:txBody>
          <a:bodyPr/>
          <a:lstStyle/>
          <a:p>
            <a:endParaRPr lang="en-GB" smtClean="0"/>
          </a:p>
        </p:txBody>
      </p:sp>
      <p:pic>
        <p:nvPicPr>
          <p:cNvPr id="99332" name="Picture 4" descr="FranceAnnaDit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1557338"/>
            <a:ext cx="7272338" cy="4824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505411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Learning Intentions</a:t>
            </a:r>
            <a:endParaRPr lang="en-GB" dirty="0"/>
          </a:p>
        </p:txBody>
      </p:sp>
      <p:sp>
        <p:nvSpPr>
          <p:cNvPr id="3" name="Content Placeholder 2"/>
          <p:cNvSpPr>
            <a:spLocks noGrp="1"/>
          </p:cNvSpPr>
          <p:nvPr>
            <p:ph sz="quarter" idx="1"/>
          </p:nvPr>
        </p:nvSpPr>
        <p:spPr/>
        <p:txBody>
          <a:bodyPr/>
          <a:lstStyle/>
          <a:p>
            <a:endParaRPr lang="en-GB" dirty="0" smtClean="0"/>
          </a:p>
          <a:p>
            <a:endParaRPr lang="en-GB" dirty="0"/>
          </a:p>
          <a:p>
            <a:endParaRPr lang="en-GB" dirty="0" smtClean="0"/>
          </a:p>
          <a:p>
            <a:r>
              <a:rPr lang="en-GB" dirty="0" smtClean="0"/>
              <a:t>To build knowledge of the different SOUND TECHNIQUES used in a film</a:t>
            </a:r>
          </a:p>
          <a:p>
            <a:endParaRPr lang="en-GB" dirty="0"/>
          </a:p>
          <a:p>
            <a:r>
              <a:rPr lang="en-GB" dirty="0" smtClean="0"/>
              <a:t>To explore how these SOUND TECHNIQUES can create meaning and atmosphere</a:t>
            </a:r>
            <a:endParaRPr lang="en-GB" dirty="0"/>
          </a:p>
        </p:txBody>
      </p:sp>
    </p:spTree>
    <p:extLst>
      <p:ext uri="{BB962C8B-B14F-4D97-AF65-F5344CB8AC3E}">
        <p14:creationId xmlns:p14="http://schemas.microsoft.com/office/powerpoint/2010/main" val="41943868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p:cNvSpPr>
          <p:nvPr>
            <p:ph type="title" idx="4294967295"/>
          </p:nvPr>
        </p:nvSpPr>
        <p:spPr>
          <a:xfrm>
            <a:off x="457200" y="277813"/>
            <a:ext cx="6259513" cy="1139825"/>
          </a:xfrm>
        </p:spPr>
        <p:txBody>
          <a:bodyPr anchor="ctr"/>
          <a:lstStyle/>
          <a:p>
            <a:pPr algn="ctr" eaLnBrk="1" hangingPunct="1"/>
            <a:r>
              <a:rPr lang="en-GB" b="1" smtClean="0">
                <a:solidFill>
                  <a:srgbClr val="0000FF"/>
                </a:solidFill>
              </a:rPr>
              <a:t>Sound Techniques</a:t>
            </a:r>
          </a:p>
        </p:txBody>
      </p:sp>
      <p:sp>
        <p:nvSpPr>
          <p:cNvPr id="61443" name="Rectangle 3"/>
          <p:cNvSpPr>
            <a:spLocks noGrp="1"/>
          </p:cNvSpPr>
          <p:nvPr>
            <p:ph type="body" idx="4294967295"/>
          </p:nvPr>
        </p:nvSpPr>
        <p:spPr/>
        <p:txBody>
          <a:bodyPr/>
          <a:lstStyle/>
          <a:p>
            <a:pPr eaLnBrk="1" hangingPunct="1">
              <a:lnSpc>
                <a:spcPct val="90000"/>
              </a:lnSpc>
            </a:pPr>
            <a:r>
              <a:rPr lang="en-GB" dirty="0" smtClean="0">
                <a:latin typeface="Cambria" pitchFamily="18" charset="0"/>
              </a:rPr>
              <a:t>Music</a:t>
            </a:r>
          </a:p>
          <a:p>
            <a:pPr eaLnBrk="1" hangingPunct="1">
              <a:lnSpc>
                <a:spcPct val="90000"/>
              </a:lnSpc>
            </a:pPr>
            <a:endParaRPr lang="en-GB" dirty="0" smtClean="0">
              <a:latin typeface="Cambria" pitchFamily="18" charset="0"/>
            </a:endParaRPr>
          </a:p>
          <a:p>
            <a:pPr eaLnBrk="1" hangingPunct="1">
              <a:lnSpc>
                <a:spcPct val="90000"/>
              </a:lnSpc>
            </a:pPr>
            <a:r>
              <a:rPr lang="en-GB" dirty="0" smtClean="0">
                <a:latin typeface="Cambria" pitchFamily="18" charset="0"/>
              </a:rPr>
              <a:t>Sound effects (SFX)- thunder, car horns, ringing bells or any other sound</a:t>
            </a:r>
          </a:p>
          <a:p>
            <a:pPr eaLnBrk="1" hangingPunct="1">
              <a:lnSpc>
                <a:spcPct val="90000"/>
              </a:lnSpc>
            </a:pPr>
            <a:endParaRPr lang="en-GB" dirty="0" smtClean="0">
              <a:latin typeface="Cambria" pitchFamily="18" charset="0"/>
            </a:endParaRPr>
          </a:p>
          <a:p>
            <a:pPr eaLnBrk="1" hangingPunct="1">
              <a:lnSpc>
                <a:spcPct val="90000"/>
              </a:lnSpc>
            </a:pPr>
            <a:r>
              <a:rPr lang="en-GB" dirty="0" smtClean="0">
                <a:latin typeface="Cambria" pitchFamily="18" charset="0"/>
              </a:rPr>
              <a:t>Background noise (people talking, traffic)</a:t>
            </a:r>
          </a:p>
          <a:p>
            <a:pPr eaLnBrk="1" hangingPunct="1">
              <a:lnSpc>
                <a:spcPct val="90000"/>
              </a:lnSpc>
            </a:pPr>
            <a:endParaRPr lang="en-GB" dirty="0" smtClean="0">
              <a:latin typeface="Cambria" pitchFamily="18" charset="0"/>
            </a:endParaRPr>
          </a:p>
          <a:p>
            <a:pPr eaLnBrk="1" hangingPunct="1">
              <a:lnSpc>
                <a:spcPct val="90000"/>
              </a:lnSpc>
            </a:pPr>
            <a:r>
              <a:rPr lang="en-GB" dirty="0" smtClean="0">
                <a:latin typeface="Cambria" pitchFamily="18" charset="0"/>
              </a:rPr>
              <a:t>Accent (the accent that characters have)</a:t>
            </a:r>
          </a:p>
          <a:p>
            <a:pPr eaLnBrk="1" hangingPunct="1">
              <a:lnSpc>
                <a:spcPct val="90000"/>
              </a:lnSpc>
            </a:pPr>
            <a:endParaRPr lang="en-GB" dirty="0" smtClean="0">
              <a:latin typeface="Cambria" pitchFamily="18" charset="0"/>
            </a:endParaRPr>
          </a:p>
          <a:p>
            <a:pPr eaLnBrk="1" hangingPunct="1">
              <a:lnSpc>
                <a:spcPct val="90000"/>
              </a:lnSpc>
            </a:pPr>
            <a:r>
              <a:rPr lang="en-GB" dirty="0" smtClean="0">
                <a:latin typeface="Cambria" pitchFamily="18" charset="0"/>
              </a:rPr>
              <a:t>Dialogue (what characters say)</a:t>
            </a:r>
          </a:p>
          <a:p>
            <a:pPr eaLnBrk="1" hangingPunct="1"/>
            <a:endParaRPr lang="en-GB" dirty="0" smtClean="0">
              <a:latin typeface="Calibri" pitchFamily="34" charset="0"/>
            </a:endParaRPr>
          </a:p>
        </p:txBody>
      </p:sp>
      <p:grpSp>
        <p:nvGrpSpPr>
          <p:cNvPr id="61444" name="Group 2"/>
          <p:cNvGrpSpPr>
            <a:grpSpLocks/>
          </p:cNvGrpSpPr>
          <p:nvPr/>
        </p:nvGrpSpPr>
        <p:grpSpPr bwMode="auto">
          <a:xfrm>
            <a:off x="6715125" y="142875"/>
            <a:ext cx="2262188" cy="1785938"/>
            <a:chOff x="2304" y="1584"/>
            <a:chExt cx="1740" cy="1554"/>
          </a:xfrm>
        </p:grpSpPr>
        <p:sp>
          <p:nvSpPr>
            <p:cNvPr id="61446" name="Film"/>
            <p:cNvSpPr>
              <a:spLocks noEditPoints="1" noChangeArrowheads="1"/>
            </p:cNvSpPr>
            <p:nvPr/>
          </p:nvSpPr>
          <p:spPr bwMode="auto">
            <a:xfrm>
              <a:off x="2304" y="1980"/>
              <a:ext cx="726" cy="11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4969 w 21600"/>
                <a:gd name="T25" fmla="*/ 8133 h 21600"/>
                <a:gd name="T26" fmla="*/ 17078 w 21600"/>
                <a:gd name="T27" fmla="*/ 1343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CCCCFF"/>
            </a:solidFill>
            <a:ln w="9525">
              <a:solidFill>
                <a:srgbClr val="000000"/>
              </a:solidFill>
              <a:miter lim="800000"/>
              <a:headEnd/>
              <a:tailEnd/>
            </a:ln>
          </p:spPr>
          <p:txBody>
            <a:bodyPr/>
            <a:lstStyle/>
            <a:p>
              <a:endParaRPr lang="en-GB"/>
            </a:p>
          </p:txBody>
        </p:sp>
        <p:sp>
          <p:nvSpPr>
            <p:cNvPr id="1028" name="Sound"/>
            <p:cNvSpPr>
              <a:spLocks noEditPoints="1" noChangeArrowheads="1"/>
            </p:cNvSpPr>
            <p:nvPr/>
          </p:nvSpPr>
          <p:spPr bwMode="auto">
            <a:xfrm>
              <a:off x="2724" y="1584"/>
              <a:ext cx="1007" cy="768"/>
            </a:xfrm>
            <a:custGeom>
              <a:avLst/>
              <a:gdLst>
                <a:gd name="T0" fmla="*/ 11164 w 21600"/>
                <a:gd name="T1" fmla="*/ 21159 h 21600"/>
                <a:gd name="T2" fmla="*/ 11164 w 21600"/>
                <a:gd name="T3" fmla="*/ 0 h 21600"/>
                <a:gd name="T4" fmla="*/ 0 w 21600"/>
                <a:gd name="T5" fmla="*/ 10800 h 21600"/>
                <a:gd name="T6" fmla="*/ 21600 w 21600"/>
                <a:gd name="T7" fmla="*/ 10800 h 21600"/>
                <a:gd name="T8" fmla="*/ 242 w 21600"/>
                <a:gd name="T9" fmla="*/ 7604 h 21600"/>
                <a:gd name="T10" fmla="*/ 10760 w 21600"/>
                <a:gd name="T11" fmla="*/ 13555 h 21600"/>
              </a:gdLst>
              <a:ahLst/>
              <a:cxnLst>
                <a:cxn ang="0">
                  <a:pos x="T0" y="T1"/>
                </a:cxn>
                <a:cxn ang="0">
                  <a:pos x="T2" y="T3"/>
                </a:cxn>
                <a:cxn ang="0">
                  <a:pos x="T4" y="T5"/>
                </a:cxn>
                <a:cxn ang="0">
                  <a:pos x="T6" y="T7"/>
                </a:cxn>
              </a:cxnLst>
              <a:rect l="T8" t="T9" r="T10" b="T11"/>
              <a:pathLst>
                <a:path w="21600" h="21600">
                  <a:moveTo>
                    <a:pt x="0" y="7273"/>
                  </a:moveTo>
                  <a:lnTo>
                    <a:pt x="5824" y="7273"/>
                  </a:lnTo>
                  <a:lnTo>
                    <a:pt x="11164" y="0"/>
                  </a:lnTo>
                  <a:lnTo>
                    <a:pt x="11164" y="21159"/>
                  </a:lnTo>
                  <a:lnTo>
                    <a:pt x="5824" y="13885"/>
                  </a:lnTo>
                  <a:lnTo>
                    <a:pt x="0" y="13885"/>
                  </a:lnTo>
                  <a:lnTo>
                    <a:pt x="0" y="7273"/>
                  </a:lnTo>
                  <a:close/>
                </a:path>
                <a:path w="21600" h="21600">
                  <a:moveTo>
                    <a:pt x="13024" y="7273"/>
                  </a:moveTo>
                  <a:lnTo>
                    <a:pt x="13591" y="6722"/>
                  </a:lnTo>
                  <a:lnTo>
                    <a:pt x="13833" y="7548"/>
                  </a:lnTo>
                  <a:lnTo>
                    <a:pt x="14076" y="8485"/>
                  </a:lnTo>
                  <a:lnTo>
                    <a:pt x="14157" y="9367"/>
                  </a:lnTo>
                  <a:lnTo>
                    <a:pt x="14197" y="10524"/>
                  </a:lnTo>
                  <a:lnTo>
                    <a:pt x="14197" y="11406"/>
                  </a:lnTo>
                  <a:lnTo>
                    <a:pt x="14116" y="12012"/>
                  </a:lnTo>
                  <a:lnTo>
                    <a:pt x="13995" y="12728"/>
                  </a:lnTo>
                  <a:lnTo>
                    <a:pt x="13833" y="13444"/>
                  </a:lnTo>
                  <a:lnTo>
                    <a:pt x="13712" y="14106"/>
                  </a:lnTo>
                  <a:lnTo>
                    <a:pt x="13591" y="14546"/>
                  </a:lnTo>
                  <a:lnTo>
                    <a:pt x="13065" y="13885"/>
                  </a:lnTo>
                  <a:lnTo>
                    <a:pt x="13307" y="12893"/>
                  </a:lnTo>
                  <a:lnTo>
                    <a:pt x="13469" y="11791"/>
                  </a:lnTo>
                  <a:lnTo>
                    <a:pt x="13550" y="10910"/>
                  </a:lnTo>
                  <a:lnTo>
                    <a:pt x="13591" y="10138"/>
                  </a:lnTo>
                  <a:lnTo>
                    <a:pt x="13469" y="9367"/>
                  </a:lnTo>
                  <a:lnTo>
                    <a:pt x="13388" y="8595"/>
                  </a:lnTo>
                  <a:lnTo>
                    <a:pt x="13267" y="7934"/>
                  </a:lnTo>
                  <a:lnTo>
                    <a:pt x="13024" y="7273"/>
                  </a:lnTo>
                  <a:close/>
                </a:path>
                <a:path w="21600" h="21600">
                  <a:moveTo>
                    <a:pt x="16382" y="3967"/>
                  </a:moveTo>
                  <a:lnTo>
                    <a:pt x="16786" y="5179"/>
                  </a:lnTo>
                  <a:lnTo>
                    <a:pt x="17150" y="6612"/>
                  </a:lnTo>
                  <a:lnTo>
                    <a:pt x="17474" y="8651"/>
                  </a:lnTo>
                  <a:lnTo>
                    <a:pt x="17595" y="9753"/>
                  </a:lnTo>
                  <a:lnTo>
                    <a:pt x="17635" y="12012"/>
                  </a:lnTo>
                  <a:lnTo>
                    <a:pt x="17393" y="13665"/>
                  </a:lnTo>
                  <a:lnTo>
                    <a:pt x="17150" y="15208"/>
                  </a:lnTo>
                  <a:lnTo>
                    <a:pt x="16786" y="16310"/>
                  </a:lnTo>
                  <a:lnTo>
                    <a:pt x="16341" y="17687"/>
                  </a:lnTo>
                  <a:lnTo>
                    <a:pt x="15815" y="17081"/>
                  </a:lnTo>
                  <a:lnTo>
                    <a:pt x="16503" y="14602"/>
                  </a:lnTo>
                  <a:lnTo>
                    <a:pt x="16786" y="13169"/>
                  </a:lnTo>
                  <a:lnTo>
                    <a:pt x="16867" y="12012"/>
                  </a:lnTo>
                  <a:lnTo>
                    <a:pt x="16867" y="9642"/>
                  </a:lnTo>
                  <a:lnTo>
                    <a:pt x="16705" y="7989"/>
                  </a:lnTo>
                  <a:lnTo>
                    <a:pt x="16422" y="6612"/>
                  </a:lnTo>
                  <a:lnTo>
                    <a:pt x="16220" y="5675"/>
                  </a:lnTo>
                  <a:lnTo>
                    <a:pt x="15856" y="4518"/>
                  </a:lnTo>
                  <a:lnTo>
                    <a:pt x="16382" y="3967"/>
                  </a:lnTo>
                  <a:close/>
                </a:path>
                <a:path w="21600" h="21600">
                  <a:moveTo>
                    <a:pt x="18889" y="1377"/>
                  </a:moveTo>
                  <a:lnTo>
                    <a:pt x="19415" y="826"/>
                  </a:lnTo>
                  <a:lnTo>
                    <a:pt x="20194" y="2576"/>
                  </a:lnTo>
                  <a:lnTo>
                    <a:pt x="20831" y="4683"/>
                  </a:lnTo>
                  <a:lnTo>
                    <a:pt x="21357" y="7204"/>
                  </a:lnTo>
                  <a:lnTo>
                    <a:pt x="21650" y="9450"/>
                  </a:lnTo>
                  <a:lnTo>
                    <a:pt x="21600" y="12301"/>
                  </a:lnTo>
                  <a:lnTo>
                    <a:pt x="21215" y="15938"/>
                  </a:lnTo>
                  <a:lnTo>
                    <a:pt x="20629" y="18348"/>
                  </a:lnTo>
                  <a:lnTo>
                    <a:pt x="19415" y="21655"/>
                  </a:lnTo>
                  <a:lnTo>
                    <a:pt x="18889" y="21159"/>
                  </a:lnTo>
                  <a:lnTo>
                    <a:pt x="19901" y="18404"/>
                  </a:lnTo>
                  <a:lnTo>
                    <a:pt x="20467" y="15593"/>
                  </a:lnTo>
                  <a:lnTo>
                    <a:pt x="20791" y="12342"/>
                  </a:lnTo>
                  <a:lnTo>
                    <a:pt x="20871" y="9532"/>
                  </a:lnTo>
                  <a:lnTo>
                    <a:pt x="20629" y="7411"/>
                  </a:lnTo>
                  <a:lnTo>
                    <a:pt x="20062" y="4628"/>
                  </a:lnTo>
                  <a:lnTo>
                    <a:pt x="19415" y="2810"/>
                  </a:lnTo>
                  <a:lnTo>
                    <a:pt x="18889" y="1377"/>
                  </a:lnTo>
                  <a:close/>
                </a:path>
              </a:pathLst>
            </a:custGeom>
            <a:solidFill>
              <a:srgbClr val="CCCCFF"/>
            </a:solidFill>
            <a:ln w="9525">
              <a:solidFill>
                <a:srgbClr val="000000"/>
              </a:solidFill>
              <a:miter lim="800000"/>
              <a:headEnd/>
              <a:tailEnd/>
            </a:ln>
            <a:effectLst>
              <a:outerShdw dist="107763" dir="2700000" algn="ctr" rotWithShape="0">
                <a:srgbClr val="808080"/>
              </a:outerShdw>
            </a:effectLst>
          </p:spPr>
          <p:txBody>
            <a:bodyPr/>
            <a:lstStyle/>
            <a:p>
              <a:pPr fontAlgn="auto">
                <a:spcBef>
                  <a:spcPts val="0"/>
                </a:spcBef>
                <a:spcAft>
                  <a:spcPts val="0"/>
                </a:spcAft>
                <a:defRPr/>
              </a:pPr>
              <a:endParaRPr lang="en-GB">
                <a:latin typeface="+mn-lt"/>
              </a:endParaRPr>
            </a:p>
          </p:txBody>
        </p:sp>
        <p:sp>
          <p:nvSpPr>
            <p:cNvPr id="1029" name="Photo"/>
            <p:cNvSpPr>
              <a:spLocks noEditPoints="1" noChangeArrowheads="1"/>
            </p:cNvSpPr>
            <p:nvPr/>
          </p:nvSpPr>
          <p:spPr bwMode="auto">
            <a:xfrm>
              <a:off x="3107" y="2040"/>
              <a:ext cx="937" cy="696"/>
            </a:xfrm>
            <a:custGeom>
              <a:avLst/>
              <a:gdLst>
                <a:gd name="T0" fmla="*/ 0 w 21600"/>
                <a:gd name="T1" fmla="*/ 3085 h 21600"/>
                <a:gd name="T2" fmla="*/ 10800 w 21600"/>
                <a:gd name="T3" fmla="*/ 0 h 21600"/>
                <a:gd name="T4" fmla="*/ 21600 w 21600"/>
                <a:gd name="T5" fmla="*/ 3085 h 21600"/>
                <a:gd name="T6" fmla="*/ 21600 w 21600"/>
                <a:gd name="T7" fmla="*/ 10800 h 21600"/>
                <a:gd name="T8" fmla="*/ 21600 w 21600"/>
                <a:gd name="T9" fmla="*/ 21600 h 21600"/>
                <a:gd name="T10" fmla="*/ 10800 w 21600"/>
                <a:gd name="T11" fmla="*/ 21800 h 21600"/>
                <a:gd name="T12" fmla="*/ 0 w 21600"/>
                <a:gd name="T13" fmla="*/ 21600 h 21600"/>
                <a:gd name="T14" fmla="*/ 0 w 21600"/>
                <a:gd name="T15" fmla="*/ 10800 h 21600"/>
                <a:gd name="T16" fmla="*/ 7778 w 21600"/>
                <a:gd name="T17" fmla="*/ 8228 h 21600"/>
                <a:gd name="T18" fmla="*/ 13757 w 21600"/>
                <a:gd name="T19" fmla="*/ 16886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0" y="21600"/>
                  </a:moveTo>
                  <a:lnTo>
                    <a:pt x="0" y="3085"/>
                  </a:lnTo>
                  <a:lnTo>
                    <a:pt x="1542" y="3085"/>
                  </a:lnTo>
                  <a:lnTo>
                    <a:pt x="1542" y="1028"/>
                  </a:lnTo>
                  <a:lnTo>
                    <a:pt x="3857" y="1028"/>
                  </a:lnTo>
                  <a:lnTo>
                    <a:pt x="3857" y="3085"/>
                  </a:lnTo>
                  <a:lnTo>
                    <a:pt x="5400" y="3085"/>
                  </a:lnTo>
                  <a:lnTo>
                    <a:pt x="6942" y="0"/>
                  </a:lnTo>
                  <a:lnTo>
                    <a:pt x="14657" y="0"/>
                  </a:lnTo>
                  <a:lnTo>
                    <a:pt x="16200" y="3085"/>
                  </a:lnTo>
                  <a:lnTo>
                    <a:pt x="21600" y="3085"/>
                  </a:lnTo>
                  <a:lnTo>
                    <a:pt x="21600" y="21600"/>
                  </a:lnTo>
                  <a:lnTo>
                    <a:pt x="0" y="21600"/>
                  </a:lnTo>
                  <a:close/>
                </a:path>
                <a:path w="21600" h="21600" extrusionOk="0">
                  <a:moveTo>
                    <a:pt x="0" y="3085"/>
                  </a:moveTo>
                  <a:lnTo>
                    <a:pt x="21600" y="3085"/>
                  </a:lnTo>
                  <a:lnTo>
                    <a:pt x="21600" y="21600"/>
                  </a:lnTo>
                  <a:lnTo>
                    <a:pt x="0" y="21600"/>
                  </a:lnTo>
                  <a:lnTo>
                    <a:pt x="0" y="3085"/>
                  </a:lnTo>
                  <a:close/>
                </a:path>
                <a:path w="21600" h="21600" extrusionOk="0">
                  <a:moveTo>
                    <a:pt x="10800" y="4800"/>
                  </a:moveTo>
                  <a:lnTo>
                    <a:pt x="11925" y="4971"/>
                  </a:lnTo>
                  <a:lnTo>
                    <a:pt x="13017" y="5442"/>
                  </a:lnTo>
                  <a:lnTo>
                    <a:pt x="14046" y="6128"/>
                  </a:lnTo>
                  <a:lnTo>
                    <a:pt x="14914" y="7071"/>
                  </a:lnTo>
                  <a:lnTo>
                    <a:pt x="15621" y="8271"/>
                  </a:lnTo>
                  <a:lnTo>
                    <a:pt x="16167" y="9514"/>
                  </a:lnTo>
                  <a:lnTo>
                    <a:pt x="16425" y="11014"/>
                  </a:lnTo>
                  <a:lnTo>
                    <a:pt x="16585" y="12471"/>
                  </a:lnTo>
                  <a:lnTo>
                    <a:pt x="16489" y="14014"/>
                  </a:lnTo>
                  <a:lnTo>
                    <a:pt x="16135" y="15471"/>
                  </a:lnTo>
                  <a:lnTo>
                    <a:pt x="15621" y="16800"/>
                  </a:lnTo>
                  <a:lnTo>
                    <a:pt x="14914" y="18000"/>
                  </a:lnTo>
                  <a:lnTo>
                    <a:pt x="14046" y="18942"/>
                  </a:lnTo>
                  <a:lnTo>
                    <a:pt x="13050" y="19671"/>
                  </a:lnTo>
                  <a:lnTo>
                    <a:pt x="11925" y="20057"/>
                  </a:lnTo>
                  <a:lnTo>
                    <a:pt x="10832" y="20185"/>
                  </a:lnTo>
                  <a:lnTo>
                    <a:pt x="9675" y="20142"/>
                  </a:lnTo>
                  <a:lnTo>
                    <a:pt x="8582" y="19628"/>
                  </a:lnTo>
                  <a:lnTo>
                    <a:pt x="7553" y="18942"/>
                  </a:lnTo>
                  <a:lnTo>
                    <a:pt x="6717" y="17957"/>
                  </a:lnTo>
                  <a:lnTo>
                    <a:pt x="5946" y="16842"/>
                  </a:lnTo>
                  <a:lnTo>
                    <a:pt x="5464" y="15514"/>
                  </a:lnTo>
                  <a:lnTo>
                    <a:pt x="5078" y="14014"/>
                  </a:lnTo>
                  <a:lnTo>
                    <a:pt x="5014" y="12514"/>
                  </a:lnTo>
                  <a:lnTo>
                    <a:pt x="5110" y="11014"/>
                  </a:lnTo>
                  <a:lnTo>
                    <a:pt x="5528" y="9557"/>
                  </a:lnTo>
                  <a:lnTo>
                    <a:pt x="6010" y="8228"/>
                  </a:lnTo>
                  <a:lnTo>
                    <a:pt x="6750" y="7114"/>
                  </a:lnTo>
                  <a:lnTo>
                    <a:pt x="7650" y="6085"/>
                  </a:lnTo>
                  <a:lnTo>
                    <a:pt x="8614" y="5400"/>
                  </a:lnTo>
                  <a:lnTo>
                    <a:pt x="9707" y="4971"/>
                  </a:lnTo>
                  <a:lnTo>
                    <a:pt x="10800" y="4800"/>
                  </a:lnTo>
                  <a:close/>
                </a:path>
                <a:path w="21600" h="21600" extrusionOk="0">
                  <a:moveTo>
                    <a:pt x="8003" y="8057"/>
                  </a:moveTo>
                  <a:lnTo>
                    <a:pt x="8807" y="7371"/>
                  </a:lnTo>
                  <a:lnTo>
                    <a:pt x="9546" y="6985"/>
                  </a:lnTo>
                  <a:lnTo>
                    <a:pt x="10446" y="6771"/>
                  </a:lnTo>
                  <a:lnTo>
                    <a:pt x="11217" y="6771"/>
                  </a:lnTo>
                  <a:lnTo>
                    <a:pt x="12053" y="7028"/>
                  </a:lnTo>
                  <a:lnTo>
                    <a:pt x="12889" y="7457"/>
                  </a:lnTo>
                  <a:lnTo>
                    <a:pt x="13628" y="8100"/>
                  </a:lnTo>
                  <a:lnTo>
                    <a:pt x="14175" y="8871"/>
                  </a:lnTo>
                  <a:lnTo>
                    <a:pt x="14625" y="9814"/>
                  </a:lnTo>
                  <a:lnTo>
                    <a:pt x="14978" y="10885"/>
                  </a:lnTo>
                  <a:lnTo>
                    <a:pt x="15171" y="12042"/>
                  </a:lnTo>
                  <a:lnTo>
                    <a:pt x="15107" y="13114"/>
                  </a:lnTo>
                  <a:lnTo>
                    <a:pt x="15042" y="14228"/>
                  </a:lnTo>
                  <a:lnTo>
                    <a:pt x="14689" y="15257"/>
                  </a:lnTo>
                  <a:lnTo>
                    <a:pt x="14207" y="16285"/>
                  </a:lnTo>
                  <a:lnTo>
                    <a:pt x="13596" y="17057"/>
                  </a:lnTo>
                  <a:lnTo>
                    <a:pt x="12889" y="17657"/>
                  </a:lnTo>
                  <a:lnTo>
                    <a:pt x="12053" y="18085"/>
                  </a:lnTo>
                  <a:lnTo>
                    <a:pt x="11185" y="18257"/>
                  </a:lnTo>
                  <a:lnTo>
                    <a:pt x="10414" y="18214"/>
                  </a:lnTo>
                  <a:lnTo>
                    <a:pt x="9546" y="18042"/>
                  </a:lnTo>
                  <a:lnTo>
                    <a:pt x="8742" y="17614"/>
                  </a:lnTo>
                  <a:lnTo>
                    <a:pt x="8003" y="17014"/>
                  </a:lnTo>
                  <a:lnTo>
                    <a:pt x="7457" y="16242"/>
                  </a:lnTo>
                  <a:lnTo>
                    <a:pt x="6975" y="15257"/>
                  </a:lnTo>
                  <a:lnTo>
                    <a:pt x="6653" y="14142"/>
                  </a:lnTo>
                  <a:lnTo>
                    <a:pt x="6492" y="13114"/>
                  </a:lnTo>
                  <a:lnTo>
                    <a:pt x="6525" y="11914"/>
                  </a:lnTo>
                  <a:lnTo>
                    <a:pt x="6621" y="10842"/>
                  </a:lnTo>
                  <a:lnTo>
                    <a:pt x="6942" y="9771"/>
                  </a:lnTo>
                  <a:lnTo>
                    <a:pt x="7457" y="8785"/>
                  </a:lnTo>
                  <a:lnTo>
                    <a:pt x="8003" y="8057"/>
                  </a:lnTo>
                  <a:close/>
                </a:path>
              </a:pathLst>
            </a:custGeom>
            <a:solidFill>
              <a:srgbClr val="CCCCFF"/>
            </a:solidFill>
            <a:ln w="9525">
              <a:solidFill>
                <a:srgbClr val="000000"/>
              </a:solidFill>
              <a:miter lim="800000"/>
              <a:headEnd/>
              <a:tailEnd/>
            </a:ln>
            <a:effectLst>
              <a:outerShdw dist="107763" dir="2700000" algn="ctr" rotWithShape="0">
                <a:srgbClr val="808080"/>
              </a:outerShdw>
            </a:effectLst>
          </p:spPr>
          <p:txBody>
            <a:bodyPr/>
            <a:lstStyle/>
            <a:p>
              <a:pPr fontAlgn="auto">
                <a:spcBef>
                  <a:spcPts val="0"/>
                </a:spcBef>
                <a:spcAft>
                  <a:spcPts val="0"/>
                </a:spcAft>
                <a:defRPr/>
              </a:pPr>
              <a:endParaRPr lang="en-GB">
                <a:latin typeface="+mn-lt"/>
              </a:endParaRPr>
            </a:p>
          </p:txBody>
        </p:sp>
        <p:sp>
          <p:nvSpPr>
            <p:cNvPr id="1030" name="Music"/>
            <p:cNvSpPr>
              <a:spLocks noEditPoints="1" noChangeArrowheads="1"/>
            </p:cNvSpPr>
            <p:nvPr/>
          </p:nvSpPr>
          <p:spPr bwMode="auto">
            <a:xfrm>
              <a:off x="3216" y="2447"/>
              <a:ext cx="768" cy="673"/>
            </a:xfrm>
            <a:custGeom>
              <a:avLst/>
              <a:gdLst>
                <a:gd name="T0" fmla="*/ 7352 w 21600"/>
                <a:gd name="T1" fmla="*/ 46 h 21600"/>
                <a:gd name="T2" fmla="*/ 7373 w 21600"/>
                <a:gd name="T3" fmla="*/ 9900 h 21600"/>
                <a:gd name="T4" fmla="*/ 21683 w 21600"/>
                <a:gd name="T5" fmla="*/ 10061 h 21600"/>
                <a:gd name="T6" fmla="*/ 7352 w 21600"/>
                <a:gd name="T7" fmla="*/ 46 h 21600"/>
                <a:gd name="T8" fmla="*/ 21600 w 21600"/>
                <a:gd name="T9" fmla="*/ 0 h 21600"/>
                <a:gd name="T10" fmla="*/ 7975 w 21600"/>
                <a:gd name="T11" fmla="*/ 923 h 21600"/>
                <a:gd name="T12" fmla="*/ 20935 w 21600"/>
                <a:gd name="T13" fmla="*/ 5354 h 21600"/>
              </a:gdLst>
              <a:ahLst/>
              <a:cxnLst>
                <a:cxn ang="0">
                  <a:pos x="T0" y="T1"/>
                </a:cxn>
                <a:cxn ang="0">
                  <a:pos x="T2" y="T3"/>
                </a:cxn>
                <a:cxn ang="0">
                  <a:pos x="T4" y="T5"/>
                </a:cxn>
                <a:cxn ang="0">
                  <a:pos x="T6" y="T7"/>
                </a:cxn>
                <a:cxn ang="0">
                  <a:pos x="T8" y="T9"/>
                </a:cxn>
              </a:cxnLst>
              <a:rect l="T10" t="T11" r="T12" b="T13"/>
              <a:pathLst>
                <a:path w="21600" h="21600">
                  <a:moveTo>
                    <a:pt x="7352" y="46"/>
                  </a:moveTo>
                  <a:lnTo>
                    <a:pt x="7373" y="9900"/>
                  </a:lnTo>
                  <a:lnTo>
                    <a:pt x="7352" y="16107"/>
                  </a:lnTo>
                  <a:lnTo>
                    <a:pt x="7103" y="15969"/>
                  </a:lnTo>
                  <a:lnTo>
                    <a:pt x="6729" y="15692"/>
                  </a:lnTo>
                  <a:lnTo>
                    <a:pt x="6355" y="15553"/>
                  </a:lnTo>
                  <a:lnTo>
                    <a:pt x="5981" y="15415"/>
                  </a:lnTo>
                  <a:lnTo>
                    <a:pt x="5607" y="15276"/>
                  </a:lnTo>
                  <a:lnTo>
                    <a:pt x="5109" y="15138"/>
                  </a:lnTo>
                  <a:lnTo>
                    <a:pt x="4735" y="15138"/>
                  </a:lnTo>
                  <a:lnTo>
                    <a:pt x="4236" y="15138"/>
                  </a:lnTo>
                  <a:lnTo>
                    <a:pt x="3364" y="15138"/>
                  </a:lnTo>
                  <a:lnTo>
                    <a:pt x="2616" y="15276"/>
                  </a:lnTo>
                  <a:lnTo>
                    <a:pt x="1869" y="15692"/>
                  </a:lnTo>
                  <a:lnTo>
                    <a:pt x="1246" y="15969"/>
                  </a:lnTo>
                  <a:lnTo>
                    <a:pt x="747" y="16523"/>
                  </a:lnTo>
                  <a:lnTo>
                    <a:pt x="373" y="17076"/>
                  </a:lnTo>
                  <a:lnTo>
                    <a:pt x="124" y="17630"/>
                  </a:lnTo>
                  <a:lnTo>
                    <a:pt x="0" y="18323"/>
                  </a:lnTo>
                  <a:lnTo>
                    <a:pt x="124" y="19015"/>
                  </a:lnTo>
                  <a:lnTo>
                    <a:pt x="373" y="19569"/>
                  </a:lnTo>
                  <a:lnTo>
                    <a:pt x="747" y="20123"/>
                  </a:lnTo>
                  <a:lnTo>
                    <a:pt x="1246" y="20676"/>
                  </a:lnTo>
                  <a:lnTo>
                    <a:pt x="1869" y="21092"/>
                  </a:lnTo>
                  <a:lnTo>
                    <a:pt x="2616" y="21369"/>
                  </a:lnTo>
                  <a:lnTo>
                    <a:pt x="3364" y="21507"/>
                  </a:lnTo>
                  <a:lnTo>
                    <a:pt x="4236" y="21646"/>
                  </a:lnTo>
                  <a:lnTo>
                    <a:pt x="5109" y="21507"/>
                  </a:lnTo>
                  <a:lnTo>
                    <a:pt x="5856" y="21369"/>
                  </a:lnTo>
                  <a:lnTo>
                    <a:pt x="6604" y="21092"/>
                  </a:lnTo>
                  <a:lnTo>
                    <a:pt x="7227" y="20676"/>
                  </a:lnTo>
                  <a:lnTo>
                    <a:pt x="7726" y="20123"/>
                  </a:lnTo>
                  <a:lnTo>
                    <a:pt x="8100" y="19569"/>
                  </a:lnTo>
                  <a:lnTo>
                    <a:pt x="8349" y="19015"/>
                  </a:lnTo>
                  <a:lnTo>
                    <a:pt x="8473" y="18323"/>
                  </a:lnTo>
                  <a:lnTo>
                    <a:pt x="8473" y="6276"/>
                  </a:lnTo>
                  <a:lnTo>
                    <a:pt x="20561" y="6276"/>
                  </a:lnTo>
                  <a:lnTo>
                    <a:pt x="20561" y="16107"/>
                  </a:lnTo>
                  <a:lnTo>
                    <a:pt x="20187" y="15830"/>
                  </a:lnTo>
                  <a:lnTo>
                    <a:pt x="19938" y="15692"/>
                  </a:lnTo>
                  <a:lnTo>
                    <a:pt x="19564" y="15553"/>
                  </a:lnTo>
                  <a:lnTo>
                    <a:pt x="19190" y="15415"/>
                  </a:lnTo>
                  <a:lnTo>
                    <a:pt x="18692" y="15276"/>
                  </a:lnTo>
                  <a:lnTo>
                    <a:pt x="18318" y="15138"/>
                  </a:lnTo>
                  <a:lnTo>
                    <a:pt x="17944" y="15138"/>
                  </a:lnTo>
                  <a:lnTo>
                    <a:pt x="17446" y="15138"/>
                  </a:lnTo>
                  <a:lnTo>
                    <a:pt x="16573" y="15138"/>
                  </a:lnTo>
                  <a:lnTo>
                    <a:pt x="15826" y="15276"/>
                  </a:lnTo>
                  <a:lnTo>
                    <a:pt x="15078" y="15692"/>
                  </a:lnTo>
                  <a:lnTo>
                    <a:pt x="14455" y="15969"/>
                  </a:lnTo>
                  <a:lnTo>
                    <a:pt x="13956" y="16523"/>
                  </a:lnTo>
                  <a:lnTo>
                    <a:pt x="13583" y="17076"/>
                  </a:lnTo>
                  <a:lnTo>
                    <a:pt x="13333" y="17630"/>
                  </a:lnTo>
                  <a:lnTo>
                    <a:pt x="13209" y="18323"/>
                  </a:lnTo>
                  <a:lnTo>
                    <a:pt x="13333" y="19015"/>
                  </a:lnTo>
                  <a:lnTo>
                    <a:pt x="13583" y="19569"/>
                  </a:lnTo>
                  <a:lnTo>
                    <a:pt x="13956" y="20123"/>
                  </a:lnTo>
                  <a:lnTo>
                    <a:pt x="14455" y="20676"/>
                  </a:lnTo>
                  <a:lnTo>
                    <a:pt x="15078" y="21092"/>
                  </a:lnTo>
                  <a:lnTo>
                    <a:pt x="15826" y="21369"/>
                  </a:lnTo>
                  <a:lnTo>
                    <a:pt x="16573" y="21507"/>
                  </a:lnTo>
                  <a:lnTo>
                    <a:pt x="17446" y="21646"/>
                  </a:lnTo>
                  <a:lnTo>
                    <a:pt x="18318" y="21507"/>
                  </a:lnTo>
                  <a:lnTo>
                    <a:pt x="19066" y="21369"/>
                  </a:lnTo>
                  <a:lnTo>
                    <a:pt x="19813" y="21092"/>
                  </a:lnTo>
                  <a:lnTo>
                    <a:pt x="20436" y="20676"/>
                  </a:lnTo>
                  <a:lnTo>
                    <a:pt x="20935" y="20123"/>
                  </a:lnTo>
                  <a:lnTo>
                    <a:pt x="21309" y="19569"/>
                  </a:lnTo>
                  <a:lnTo>
                    <a:pt x="21558" y="19015"/>
                  </a:lnTo>
                  <a:lnTo>
                    <a:pt x="21683" y="18323"/>
                  </a:lnTo>
                  <a:lnTo>
                    <a:pt x="21683" y="10061"/>
                  </a:lnTo>
                  <a:lnTo>
                    <a:pt x="21683" y="46"/>
                  </a:lnTo>
                  <a:lnTo>
                    <a:pt x="7352" y="46"/>
                  </a:lnTo>
                  <a:close/>
                </a:path>
              </a:pathLst>
            </a:custGeom>
            <a:solidFill>
              <a:srgbClr val="CCCCFF"/>
            </a:solidFill>
            <a:ln w="9525">
              <a:solidFill>
                <a:srgbClr val="000000"/>
              </a:solidFill>
              <a:miter lim="800000"/>
              <a:headEnd/>
              <a:tailEnd/>
            </a:ln>
            <a:effectLst>
              <a:outerShdw dist="107763" dir="2700000" algn="ctr" rotWithShape="0">
                <a:srgbClr val="808080"/>
              </a:outerShdw>
            </a:effectLst>
          </p:spPr>
          <p:txBody>
            <a:bodyPr/>
            <a:lstStyle/>
            <a:p>
              <a:pPr fontAlgn="auto">
                <a:spcBef>
                  <a:spcPts val="0"/>
                </a:spcBef>
                <a:spcAft>
                  <a:spcPts val="0"/>
                </a:spcAft>
                <a:defRPr/>
              </a:pPr>
              <a:endParaRPr lang="en-GB">
                <a:latin typeface="+mn-lt"/>
              </a:endParaRPr>
            </a:p>
          </p:txBody>
        </p:sp>
      </p:grpSp>
      <p:pic>
        <p:nvPicPr>
          <p:cNvPr id="61445" name="Picture 7" descr="C:\Users\Mark Laptop\AppData\Local\Microsoft\Windows\Temporary Internet Files\Content.IE5\5G12VHCZ\MC90006495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08850" y="5300663"/>
            <a:ext cx="15716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595384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algn="ctr"/>
            <a:r>
              <a:rPr lang="en-GB" b="1" smtClean="0">
                <a:solidFill>
                  <a:srgbClr val="0000FF"/>
                </a:solidFill>
              </a:rPr>
              <a:t>Sound Techniques</a:t>
            </a:r>
          </a:p>
        </p:txBody>
      </p:sp>
      <p:sp>
        <p:nvSpPr>
          <p:cNvPr id="111619" name="Rectangle 3"/>
          <p:cNvSpPr>
            <a:spLocks noGrp="1" noChangeArrowheads="1"/>
          </p:cNvSpPr>
          <p:nvPr>
            <p:ph type="body" idx="1"/>
          </p:nvPr>
        </p:nvSpPr>
        <p:spPr>
          <a:xfrm>
            <a:off x="250825" y="1600200"/>
            <a:ext cx="8713788" cy="4530725"/>
          </a:xfrm>
        </p:spPr>
        <p:txBody>
          <a:bodyPr/>
          <a:lstStyle/>
          <a:p>
            <a:pPr>
              <a:buFont typeface="Wingdings" pitchFamily="2" charset="2"/>
              <a:buNone/>
            </a:pPr>
            <a:r>
              <a:rPr lang="en-GB" sz="3200" dirty="0" smtClean="0">
                <a:latin typeface="Cambria" pitchFamily="18" charset="0"/>
              </a:rPr>
              <a:t>What do you think these techniques are used for?</a:t>
            </a:r>
          </a:p>
          <a:p>
            <a:endParaRPr lang="en-GB" sz="3200" dirty="0" smtClean="0">
              <a:latin typeface="Cambria" pitchFamily="18" charset="0"/>
            </a:endParaRPr>
          </a:p>
          <a:p>
            <a:r>
              <a:rPr lang="en-GB" dirty="0" smtClean="0">
                <a:latin typeface="Cambria" pitchFamily="18" charset="0"/>
              </a:rPr>
              <a:t>Music (background or soundtrack)</a:t>
            </a:r>
          </a:p>
          <a:p>
            <a:endParaRPr lang="en-GB" dirty="0" smtClean="0">
              <a:latin typeface="Cambria" pitchFamily="18" charset="0"/>
            </a:endParaRPr>
          </a:p>
          <a:p>
            <a:r>
              <a:rPr lang="en-GB" dirty="0" smtClean="0">
                <a:latin typeface="Cambria" pitchFamily="18" charset="0"/>
              </a:rPr>
              <a:t>Sound effects (SFX)</a:t>
            </a:r>
          </a:p>
          <a:p>
            <a:endParaRPr lang="en-GB" dirty="0" smtClean="0">
              <a:latin typeface="Cambria" pitchFamily="18" charset="0"/>
            </a:endParaRPr>
          </a:p>
          <a:p>
            <a:r>
              <a:rPr lang="en-GB" dirty="0" smtClean="0">
                <a:latin typeface="Cambria" pitchFamily="18" charset="0"/>
              </a:rPr>
              <a:t>Background noise</a:t>
            </a:r>
          </a:p>
          <a:p>
            <a:endParaRPr lang="en-GB" b="1" dirty="0" smtClean="0">
              <a:latin typeface="Calibri" pitchFamily="34" charset="0"/>
            </a:endParaRPr>
          </a:p>
          <a:p>
            <a:endParaRPr lang="en-GB" dirty="0" smtClean="0"/>
          </a:p>
        </p:txBody>
      </p:sp>
      <p:pic>
        <p:nvPicPr>
          <p:cNvPr id="111621" name="Picture 5" descr="giant_equaliz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363" y="3860800"/>
            <a:ext cx="3810000" cy="2619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941399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algn="ctr"/>
            <a:r>
              <a:rPr lang="en-GB" b="1" smtClean="0">
                <a:solidFill>
                  <a:srgbClr val="0000FF"/>
                </a:solidFill>
              </a:rPr>
              <a:t>Music</a:t>
            </a:r>
          </a:p>
        </p:txBody>
      </p:sp>
      <p:sp>
        <p:nvSpPr>
          <p:cNvPr id="115715" name="Rectangle 3"/>
          <p:cNvSpPr>
            <a:spLocks noGrp="1" noChangeArrowheads="1"/>
          </p:cNvSpPr>
          <p:nvPr>
            <p:ph type="body" idx="1"/>
          </p:nvPr>
        </p:nvSpPr>
        <p:spPr/>
        <p:txBody>
          <a:bodyPr/>
          <a:lstStyle/>
          <a:p>
            <a:r>
              <a:rPr lang="en-GB" dirty="0" smtClean="0">
                <a:latin typeface="Cambria" pitchFamily="18" charset="0"/>
              </a:rPr>
              <a:t>Watch the following clip, and think about how the change in the music effects the scene.</a:t>
            </a:r>
          </a:p>
          <a:p>
            <a:pPr>
              <a:buFont typeface="Wingdings" pitchFamily="2" charset="2"/>
              <a:buNone/>
            </a:pPr>
            <a:endParaRPr lang="en-GB" dirty="0" smtClean="0">
              <a:latin typeface="Cambria" pitchFamily="18" charset="0"/>
            </a:endParaRPr>
          </a:p>
          <a:p>
            <a:pPr algn="ctr">
              <a:buFont typeface="Wingdings" pitchFamily="2" charset="2"/>
              <a:buNone/>
            </a:pPr>
            <a:r>
              <a:rPr lang="en-GB" dirty="0" smtClean="0">
                <a:latin typeface="Cambria" pitchFamily="18" charset="0"/>
                <a:hlinkClick r:id="rId2"/>
              </a:rPr>
              <a:t>http://www.youtube.com/watch?v=dK3ATi_fFXY&amp;feature=fvwrel</a:t>
            </a:r>
            <a:endParaRPr lang="en-GB" dirty="0" smtClean="0">
              <a:latin typeface="Cambria" pitchFamily="18" charset="0"/>
            </a:endParaRPr>
          </a:p>
          <a:p>
            <a:pPr>
              <a:buFont typeface="Wingdings" pitchFamily="2" charset="2"/>
              <a:buNone/>
            </a:pPr>
            <a:endParaRPr lang="en-GB" sz="1800" b="1" dirty="0" smtClean="0">
              <a:latin typeface="Calibri" pitchFamily="34" charset="0"/>
            </a:endParaRPr>
          </a:p>
        </p:txBody>
      </p:sp>
      <p:pic>
        <p:nvPicPr>
          <p:cNvPr id="115717" name="Picture 5" descr="music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138" y="3716338"/>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783678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algn="ctr"/>
            <a:r>
              <a:rPr lang="en-GB" sz="4800" b="1" dirty="0" smtClean="0">
                <a:solidFill>
                  <a:srgbClr val="0000FF"/>
                </a:solidFill>
                <a:effectLst>
                  <a:outerShdw blurRad="38100" dist="38100" dir="2700000" algn="tl">
                    <a:srgbClr val="C0C0C0"/>
                  </a:outerShdw>
                </a:effectLst>
              </a:rPr>
              <a:t>Sound</a:t>
            </a:r>
          </a:p>
        </p:txBody>
      </p:sp>
      <p:sp>
        <p:nvSpPr>
          <p:cNvPr id="117763" name="Rectangle 3"/>
          <p:cNvSpPr>
            <a:spLocks noGrp="1" noChangeArrowheads="1"/>
          </p:cNvSpPr>
          <p:nvPr>
            <p:ph type="body" idx="1"/>
          </p:nvPr>
        </p:nvSpPr>
        <p:spPr/>
        <p:txBody>
          <a:bodyPr/>
          <a:lstStyle/>
          <a:p>
            <a:pPr>
              <a:buFont typeface="Wingdings" pitchFamily="2" charset="2"/>
              <a:buNone/>
            </a:pPr>
            <a:endParaRPr lang="en-GB" dirty="0" smtClean="0">
              <a:latin typeface="Cambria" pitchFamily="18" charset="0"/>
            </a:endParaRPr>
          </a:p>
          <a:p>
            <a:pPr>
              <a:buFont typeface="Wingdings" pitchFamily="2" charset="2"/>
              <a:buNone/>
            </a:pPr>
            <a:r>
              <a:rPr lang="en-GB" dirty="0" smtClean="0">
                <a:latin typeface="Cambria" pitchFamily="18" charset="0"/>
              </a:rPr>
              <a:t>Now, let’s watch part of the movie.</a:t>
            </a:r>
          </a:p>
          <a:p>
            <a:pPr>
              <a:buFont typeface="Wingdings" pitchFamily="2" charset="2"/>
              <a:buNone/>
            </a:pPr>
            <a:r>
              <a:rPr lang="en-GB" dirty="0" smtClean="0">
                <a:latin typeface="Cambria" pitchFamily="18" charset="0"/>
              </a:rPr>
              <a:t>Make a note in your jotter of when you see:</a:t>
            </a:r>
          </a:p>
          <a:p>
            <a:pPr>
              <a:buFont typeface="Wingdings" pitchFamily="2" charset="2"/>
              <a:buNone/>
            </a:pPr>
            <a:endParaRPr lang="en-GB" dirty="0" smtClean="0">
              <a:latin typeface="Cambria" pitchFamily="18" charset="0"/>
            </a:endParaRPr>
          </a:p>
          <a:p>
            <a:r>
              <a:rPr lang="en-GB" dirty="0" smtClean="0">
                <a:latin typeface="Cambria" pitchFamily="18" charset="0"/>
              </a:rPr>
              <a:t>Certain sound techniques, such as music or SFX</a:t>
            </a:r>
          </a:p>
          <a:p>
            <a:r>
              <a:rPr lang="en-GB" dirty="0" smtClean="0">
                <a:latin typeface="Cambria" pitchFamily="18" charset="0"/>
              </a:rPr>
              <a:t>Note down the effect these have on the scene</a:t>
            </a:r>
          </a:p>
          <a:p>
            <a:r>
              <a:rPr lang="en-GB" dirty="0" smtClean="0">
                <a:latin typeface="Cambria" pitchFamily="18" charset="0"/>
              </a:rPr>
              <a:t>Why has the director used these?</a:t>
            </a:r>
          </a:p>
          <a:p>
            <a:r>
              <a:rPr lang="en-GB" dirty="0">
                <a:latin typeface="Cambria" pitchFamily="18" charset="0"/>
              </a:rPr>
              <a:t>What do they emphasise</a:t>
            </a:r>
            <a:r>
              <a:rPr lang="en-GB" dirty="0" smtClean="0">
                <a:latin typeface="Cambria" pitchFamily="18" charset="0"/>
              </a:rPr>
              <a:t>?</a:t>
            </a:r>
          </a:p>
          <a:p>
            <a:r>
              <a:rPr lang="en-GB" dirty="0" smtClean="0">
                <a:latin typeface="Cambria" pitchFamily="18" charset="0"/>
              </a:rPr>
              <a:t>What meaning is he trying to convey to us?</a:t>
            </a:r>
          </a:p>
        </p:txBody>
      </p:sp>
      <p:pic>
        <p:nvPicPr>
          <p:cNvPr id="117767" name="Picture 7" descr="400_F_6525764_YKe1eDYFb34z8qEaOKVm8qy7A548gqL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260648"/>
            <a:ext cx="2336800" cy="1787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344084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STARTER</a:t>
            </a:r>
            <a:endParaRPr lang="en-GB" dirty="0"/>
          </a:p>
        </p:txBody>
      </p:sp>
      <p:sp>
        <p:nvSpPr>
          <p:cNvPr id="3" name="Content Placeholder 2"/>
          <p:cNvSpPr>
            <a:spLocks noGrp="1"/>
          </p:cNvSpPr>
          <p:nvPr>
            <p:ph sz="quarter" idx="1"/>
          </p:nvPr>
        </p:nvSpPr>
        <p:spPr/>
        <p:txBody>
          <a:bodyPr/>
          <a:lstStyle/>
          <a:p>
            <a:r>
              <a:rPr lang="en-GB" dirty="0" smtClean="0"/>
              <a:t>In your groups, write down EVERYTHING you know about the film techniques we have discussed so far.</a:t>
            </a:r>
          </a:p>
          <a:p>
            <a:endParaRPr lang="en-GB" sz="2000" dirty="0"/>
          </a:p>
          <a:p>
            <a:r>
              <a:rPr lang="en-GB" dirty="0" smtClean="0"/>
              <a:t>Include:</a:t>
            </a:r>
          </a:p>
          <a:p>
            <a:pPr lvl="6"/>
            <a:r>
              <a:rPr lang="en-GB" sz="2400" dirty="0" smtClean="0">
                <a:solidFill>
                  <a:schemeClr val="tx1"/>
                </a:solidFill>
              </a:rPr>
              <a:t>Camera shots</a:t>
            </a:r>
          </a:p>
          <a:p>
            <a:pPr lvl="6"/>
            <a:r>
              <a:rPr lang="en-GB" sz="2400" dirty="0" smtClean="0">
                <a:solidFill>
                  <a:schemeClr val="tx1"/>
                </a:solidFill>
              </a:rPr>
              <a:t>Camera angles</a:t>
            </a:r>
          </a:p>
          <a:p>
            <a:pPr lvl="6"/>
            <a:r>
              <a:rPr lang="en-GB" sz="2400" dirty="0" smtClean="0">
                <a:solidFill>
                  <a:schemeClr val="tx1"/>
                </a:solidFill>
              </a:rPr>
              <a:t>Sound</a:t>
            </a:r>
          </a:p>
          <a:p>
            <a:pPr lvl="6"/>
            <a:r>
              <a:rPr lang="en-GB" sz="2400" dirty="0" smtClean="0">
                <a:solidFill>
                  <a:schemeClr val="tx1"/>
                </a:solidFill>
              </a:rPr>
              <a:t>Lighting</a:t>
            </a:r>
          </a:p>
          <a:p>
            <a:pPr lvl="6"/>
            <a:endParaRPr lang="en-GB" sz="2400" dirty="0">
              <a:solidFill>
                <a:schemeClr val="tx1"/>
              </a:solidFill>
            </a:endParaRPr>
          </a:p>
          <a:p>
            <a:pPr marL="1828800" lvl="6" indent="0">
              <a:buNone/>
            </a:pPr>
            <a:r>
              <a:rPr lang="en-GB" sz="2400" dirty="0" smtClean="0">
                <a:solidFill>
                  <a:schemeClr val="tx1"/>
                </a:solidFill>
              </a:rPr>
              <a:t>YOU HAVE FIVE MINUTES</a:t>
            </a:r>
            <a:endParaRPr lang="en-GB" sz="2400" dirty="0">
              <a:solidFill>
                <a:schemeClr val="tx1"/>
              </a:solidFill>
            </a:endParaRPr>
          </a:p>
        </p:txBody>
      </p:sp>
    </p:spTree>
    <p:extLst>
      <p:ext uri="{BB962C8B-B14F-4D97-AF65-F5344CB8AC3E}">
        <p14:creationId xmlns:p14="http://schemas.microsoft.com/office/powerpoint/2010/main" val="350155274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Learning Intentions</a:t>
            </a:r>
            <a:endParaRPr lang="en-GB" dirty="0"/>
          </a:p>
        </p:txBody>
      </p:sp>
      <p:sp>
        <p:nvSpPr>
          <p:cNvPr id="3" name="Content Placeholder 2"/>
          <p:cNvSpPr>
            <a:spLocks noGrp="1"/>
          </p:cNvSpPr>
          <p:nvPr>
            <p:ph sz="quarter" idx="1"/>
          </p:nvPr>
        </p:nvSpPr>
        <p:spPr/>
        <p:txBody>
          <a:bodyPr/>
          <a:lstStyle/>
          <a:p>
            <a:endParaRPr lang="en-GB" dirty="0" smtClean="0"/>
          </a:p>
          <a:p>
            <a:endParaRPr lang="en-GB" dirty="0"/>
          </a:p>
          <a:p>
            <a:endParaRPr lang="en-GB" dirty="0" smtClean="0"/>
          </a:p>
          <a:p>
            <a:r>
              <a:rPr lang="en-GB" dirty="0" smtClean="0"/>
              <a:t>To explore and understand MISE-EN-SCENE in a film</a:t>
            </a:r>
          </a:p>
          <a:p>
            <a:endParaRPr lang="en-GB" dirty="0"/>
          </a:p>
          <a:p>
            <a:r>
              <a:rPr lang="en-GB" dirty="0" smtClean="0"/>
              <a:t>To develop knowledge of how MISE-EN-SCENE can be used to emphasise characterisation, plot, and atmosphere</a:t>
            </a:r>
            <a:endParaRPr lang="en-GB" dirty="0"/>
          </a:p>
        </p:txBody>
      </p:sp>
    </p:spTree>
    <p:extLst>
      <p:ext uri="{BB962C8B-B14F-4D97-AF65-F5344CB8AC3E}">
        <p14:creationId xmlns:p14="http://schemas.microsoft.com/office/powerpoint/2010/main" val="205087434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idx="4294967295"/>
          </p:nvPr>
        </p:nvSpPr>
        <p:spPr/>
        <p:txBody>
          <a:bodyPr anchor="ctr"/>
          <a:lstStyle/>
          <a:p>
            <a:pPr algn="ctr" eaLnBrk="1" hangingPunct="1"/>
            <a:r>
              <a:rPr lang="en-GB" b="1" smtClean="0">
                <a:solidFill>
                  <a:srgbClr val="0000FF"/>
                </a:solidFill>
              </a:rPr>
              <a:t>Mise-en-scène</a:t>
            </a:r>
          </a:p>
        </p:txBody>
      </p:sp>
      <p:sp>
        <p:nvSpPr>
          <p:cNvPr id="58370" name="Content Placeholder 2"/>
          <p:cNvSpPr>
            <a:spLocks noGrp="1"/>
          </p:cNvSpPr>
          <p:nvPr>
            <p:ph idx="4294967295"/>
          </p:nvPr>
        </p:nvSpPr>
        <p:spPr/>
        <p:txBody>
          <a:bodyPr>
            <a:normAutofit/>
          </a:bodyPr>
          <a:lstStyle/>
          <a:p>
            <a:pPr eaLnBrk="1" hangingPunct="1"/>
            <a:r>
              <a:rPr lang="en-GB" dirty="0" smtClean="0">
                <a:latin typeface="Cambria" pitchFamily="18" charset="0"/>
              </a:rPr>
              <a:t>The arrangement of everything that appears in the framing – actors, lighting, décor, props, costume – is called </a:t>
            </a:r>
            <a:r>
              <a:rPr lang="en-GB" dirty="0" err="1" smtClean="0">
                <a:latin typeface="Cambria" pitchFamily="18" charset="0"/>
              </a:rPr>
              <a:t>mise</a:t>
            </a:r>
            <a:r>
              <a:rPr lang="en-GB" dirty="0" smtClean="0">
                <a:latin typeface="Cambria" pitchFamily="18" charset="0"/>
              </a:rPr>
              <a:t>-en-scène, a French term which means “placing on stage.” </a:t>
            </a:r>
          </a:p>
          <a:p>
            <a:pPr eaLnBrk="1" hangingPunct="1"/>
            <a:endParaRPr lang="en-GB" dirty="0" smtClean="0">
              <a:latin typeface="Cambria" pitchFamily="18" charset="0"/>
            </a:endParaRPr>
          </a:p>
          <a:p>
            <a:pPr eaLnBrk="1" hangingPunct="1"/>
            <a:r>
              <a:rPr lang="en-GB" dirty="0" smtClean="0">
                <a:latin typeface="Cambria" pitchFamily="18" charset="0"/>
              </a:rPr>
              <a:t>The frame and camerawork also constitute the </a:t>
            </a:r>
            <a:r>
              <a:rPr lang="en-GB" dirty="0" err="1" smtClean="0">
                <a:latin typeface="Cambria" pitchFamily="18" charset="0"/>
              </a:rPr>
              <a:t>mise</a:t>
            </a:r>
            <a:r>
              <a:rPr lang="en-GB" dirty="0" smtClean="0">
                <a:latin typeface="Cambria" pitchFamily="18" charset="0"/>
              </a:rPr>
              <a:t>-en-scène of a movie. </a:t>
            </a:r>
          </a:p>
          <a:p>
            <a:pPr eaLnBrk="1" hangingPunct="1"/>
            <a:endParaRPr lang="en-GB" dirty="0" smtClean="0">
              <a:latin typeface="Cambria" pitchFamily="18" charset="0"/>
            </a:endParaRPr>
          </a:p>
          <a:p>
            <a:pPr eaLnBrk="1" hangingPunct="1"/>
            <a:r>
              <a:rPr lang="en-GB" sz="3200" dirty="0" smtClean="0">
                <a:solidFill>
                  <a:srgbClr val="FF0000"/>
                </a:solidFill>
                <a:effectLst>
                  <a:outerShdw blurRad="38100" dist="38100" dir="2700000" algn="tl">
                    <a:srgbClr val="C0C0C0"/>
                  </a:outerShdw>
                </a:effectLst>
                <a:latin typeface="Cambria" pitchFamily="18" charset="0"/>
              </a:rPr>
              <a:t>It basically means everything what you see in each scene of a film.</a:t>
            </a:r>
          </a:p>
          <a:p>
            <a:pPr eaLnBrk="1" hangingPunct="1"/>
            <a:endParaRPr lang="en-GB" sz="3200" dirty="0" smtClean="0">
              <a:solidFill>
                <a:srgbClr val="FF0000"/>
              </a:solidFill>
              <a:effectLst>
                <a:outerShdw blurRad="38100" dist="38100" dir="2700000" algn="tl">
                  <a:srgbClr val="C0C0C0"/>
                </a:outerShdw>
              </a:effectLst>
              <a:latin typeface="Calibri" pitchFamily="34" charset="0"/>
            </a:endParaRPr>
          </a:p>
        </p:txBody>
      </p:sp>
    </p:spTree>
    <p:extLst>
      <p:ext uri="{BB962C8B-B14F-4D97-AF65-F5344CB8AC3E}">
        <p14:creationId xmlns:p14="http://schemas.microsoft.com/office/powerpoint/2010/main" val="30503011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smtClean="0"/>
              <a:t>Some Examples…</a:t>
            </a:r>
            <a:endParaRPr lang="en-GB" b="1" dirty="0"/>
          </a:p>
        </p:txBody>
      </p:sp>
      <p:sp>
        <p:nvSpPr>
          <p:cNvPr id="3" name="Content Placeholder 2"/>
          <p:cNvSpPr>
            <a:spLocks noGrp="1"/>
          </p:cNvSpPr>
          <p:nvPr>
            <p:ph sz="quarter" idx="1"/>
          </p:nvPr>
        </p:nvSpPr>
        <p:spPr/>
        <p:txBody>
          <a:bodyPr anchor="ctr"/>
          <a:lstStyle/>
          <a:p>
            <a:r>
              <a:rPr lang="en-GB" dirty="0">
                <a:hlinkClick r:id="rId2"/>
              </a:rPr>
              <a:t>http://www.youtube.com/watch?v=SyJszxnJydA</a:t>
            </a:r>
            <a:endParaRPr lang="en-GB" dirty="0"/>
          </a:p>
        </p:txBody>
      </p:sp>
    </p:spTree>
    <p:extLst>
      <p:ext uri="{BB962C8B-B14F-4D97-AF65-F5344CB8AC3E}">
        <p14:creationId xmlns:p14="http://schemas.microsoft.com/office/powerpoint/2010/main" val="286672110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idx="4294967295"/>
          </p:nvPr>
        </p:nvSpPr>
        <p:spPr/>
        <p:txBody>
          <a:bodyPr anchor="ctr"/>
          <a:lstStyle/>
          <a:p>
            <a:pPr algn="ctr" eaLnBrk="1" hangingPunct="1"/>
            <a:r>
              <a:rPr lang="en-GB" b="1" smtClean="0">
                <a:solidFill>
                  <a:srgbClr val="0000FF"/>
                </a:solidFill>
              </a:rPr>
              <a:t>What do we look for?</a:t>
            </a:r>
          </a:p>
        </p:txBody>
      </p:sp>
      <p:sp>
        <p:nvSpPr>
          <p:cNvPr id="59394" name="Content Placeholder 2"/>
          <p:cNvSpPr>
            <a:spLocks noGrp="1"/>
          </p:cNvSpPr>
          <p:nvPr>
            <p:ph idx="4294967295"/>
          </p:nvPr>
        </p:nvSpPr>
        <p:spPr/>
        <p:txBody>
          <a:bodyPr/>
          <a:lstStyle/>
          <a:p>
            <a:pPr eaLnBrk="1" hangingPunct="1"/>
            <a:r>
              <a:rPr lang="en-GB" dirty="0" smtClean="0">
                <a:latin typeface="Cambria" pitchFamily="18" charset="0"/>
              </a:rPr>
              <a:t>Setting and props.</a:t>
            </a:r>
          </a:p>
          <a:p>
            <a:pPr eaLnBrk="1" hangingPunct="1">
              <a:buFont typeface="Wingdings" pitchFamily="2" charset="2"/>
              <a:buNone/>
            </a:pPr>
            <a:endParaRPr lang="en-GB" dirty="0" smtClean="0">
              <a:latin typeface="Cambria" pitchFamily="18" charset="0"/>
            </a:endParaRPr>
          </a:p>
          <a:p>
            <a:pPr eaLnBrk="1" hangingPunct="1"/>
            <a:r>
              <a:rPr lang="en-GB" dirty="0" smtClean="0">
                <a:latin typeface="Cambria" pitchFamily="18" charset="0"/>
              </a:rPr>
              <a:t>Costume and make up.</a:t>
            </a:r>
          </a:p>
          <a:p>
            <a:pPr eaLnBrk="1" hangingPunct="1">
              <a:buFont typeface="Wingdings" pitchFamily="2" charset="2"/>
              <a:buNone/>
            </a:pPr>
            <a:endParaRPr lang="en-GB" dirty="0" smtClean="0">
              <a:latin typeface="Cambria" pitchFamily="18" charset="0"/>
            </a:endParaRPr>
          </a:p>
          <a:p>
            <a:pPr eaLnBrk="1" hangingPunct="1"/>
            <a:r>
              <a:rPr lang="en-GB" dirty="0" smtClean="0">
                <a:latin typeface="Cambria" pitchFamily="18" charset="0"/>
              </a:rPr>
              <a:t>Lighting and colour.</a:t>
            </a:r>
          </a:p>
          <a:p>
            <a:pPr eaLnBrk="1" hangingPunct="1">
              <a:buFont typeface="Wingdings" pitchFamily="2" charset="2"/>
              <a:buNone/>
            </a:pPr>
            <a:endParaRPr lang="en-GB" dirty="0" smtClean="0">
              <a:latin typeface="Cambria" pitchFamily="18" charset="0"/>
            </a:endParaRPr>
          </a:p>
          <a:p>
            <a:pPr eaLnBrk="1" hangingPunct="1"/>
            <a:r>
              <a:rPr lang="en-GB" dirty="0" smtClean="0">
                <a:latin typeface="Cambria" pitchFamily="18" charset="0"/>
              </a:rPr>
              <a:t>The way items and people are positioned.</a:t>
            </a:r>
          </a:p>
          <a:p>
            <a:pPr algn="ctr" eaLnBrk="1" hangingPunct="1"/>
            <a:endParaRPr lang="en-GB" dirty="0" smtClean="0">
              <a:latin typeface="Cambria" pitchFamily="18" charset="0"/>
            </a:endParaRPr>
          </a:p>
          <a:p>
            <a:pPr algn="ctr" eaLnBrk="1" hangingPunct="1">
              <a:buFont typeface="Wingdings" pitchFamily="2" charset="2"/>
              <a:buNone/>
            </a:pPr>
            <a:r>
              <a:rPr lang="en-GB" dirty="0" smtClean="0">
                <a:latin typeface="Cambria" pitchFamily="18" charset="0"/>
              </a:rPr>
              <a:t>ALL OF THESE ELEMENTS CAN TELL US MORE ABOUT THE CHARACTERS, SETTING AND PLOT</a:t>
            </a:r>
          </a:p>
          <a:p>
            <a:pPr algn="ctr" eaLnBrk="1" hangingPunct="1"/>
            <a:endParaRPr lang="en-GB" dirty="0" smtClean="0">
              <a:latin typeface="Calibri" pitchFamily="34" charset="0"/>
            </a:endParaRPr>
          </a:p>
        </p:txBody>
      </p:sp>
      <p:pic>
        <p:nvPicPr>
          <p:cNvPr id="78852" name="Picture 2" descr="C:\Users\Mark Laptop\AppData\Local\Microsoft\Windows\Temporary Internet Files\Content.IE5\NTTBVFW4\MP90044252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1557338"/>
            <a:ext cx="2987675" cy="199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30345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939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9394">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9394">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9394">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939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algn="ctr"/>
            <a:r>
              <a:rPr lang="en-GB" b="1" smtClean="0"/>
              <a:t>Setting and Props</a:t>
            </a:r>
          </a:p>
        </p:txBody>
      </p:sp>
      <p:sp>
        <p:nvSpPr>
          <p:cNvPr id="120835" name="Rectangle 3"/>
          <p:cNvSpPr>
            <a:spLocks noGrp="1" noChangeArrowheads="1"/>
          </p:cNvSpPr>
          <p:nvPr>
            <p:ph type="body" idx="1"/>
          </p:nvPr>
        </p:nvSpPr>
        <p:spPr/>
        <p:txBody>
          <a:bodyPr/>
          <a:lstStyle/>
          <a:p>
            <a:r>
              <a:rPr lang="en-GB" dirty="0" smtClean="0">
                <a:latin typeface="Cambria" pitchFamily="18" charset="0"/>
              </a:rPr>
              <a:t>In the movie, Jamal and </a:t>
            </a:r>
            <a:r>
              <a:rPr lang="en-GB" dirty="0" err="1" smtClean="0">
                <a:latin typeface="Cambria" pitchFamily="18" charset="0"/>
              </a:rPr>
              <a:t>Salim</a:t>
            </a:r>
            <a:r>
              <a:rPr lang="en-GB" dirty="0" smtClean="0">
                <a:latin typeface="Cambria" pitchFamily="18" charset="0"/>
              </a:rPr>
              <a:t> are incredibly poor.</a:t>
            </a:r>
          </a:p>
          <a:p>
            <a:endParaRPr lang="en-GB" dirty="0" smtClean="0">
              <a:latin typeface="Cambria" pitchFamily="18" charset="0"/>
            </a:endParaRPr>
          </a:p>
          <a:p>
            <a:r>
              <a:rPr lang="en-GB" dirty="0" smtClean="0">
                <a:latin typeface="Cambria" pitchFamily="18" charset="0"/>
              </a:rPr>
              <a:t>One of the PROPS that emphasises this is old cart that the kids play around.</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3429000"/>
            <a:ext cx="5524500"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787032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algn="ctr"/>
            <a:r>
              <a:rPr lang="en-GB" b="1" smtClean="0"/>
              <a:t>Costumes and Make Up</a:t>
            </a:r>
          </a:p>
        </p:txBody>
      </p:sp>
      <p:sp>
        <p:nvSpPr>
          <p:cNvPr id="121859" name="Rectangle 3"/>
          <p:cNvSpPr>
            <a:spLocks noGrp="1" noChangeArrowheads="1"/>
          </p:cNvSpPr>
          <p:nvPr>
            <p:ph type="body" idx="1"/>
          </p:nvPr>
        </p:nvSpPr>
        <p:spPr/>
        <p:txBody>
          <a:bodyPr/>
          <a:lstStyle/>
          <a:p>
            <a:r>
              <a:rPr lang="en-GB" dirty="0" smtClean="0">
                <a:latin typeface="Cambria" pitchFamily="18" charset="0"/>
              </a:rPr>
              <a:t>What COSTUMES are used in the movie to tell us more about the characters?</a:t>
            </a:r>
          </a:p>
          <a:p>
            <a:endParaRPr lang="en-GB" dirty="0" smtClean="0">
              <a:latin typeface="Cambria" pitchFamily="18" charset="0"/>
            </a:endParaRPr>
          </a:p>
          <a:p>
            <a:r>
              <a:rPr lang="en-GB" dirty="0" smtClean="0">
                <a:latin typeface="Cambria" pitchFamily="18" charset="0"/>
              </a:rPr>
              <a:t>Think about what Jamal, </a:t>
            </a:r>
            <a:r>
              <a:rPr lang="en-GB" dirty="0" err="1" smtClean="0">
                <a:latin typeface="Cambria" pitchFamily="18" charset="0"/>
              </a:rPr>
              <a:t>Salim</a:t>
            </a:r>
            <a:r>
              <a:rPr lang="en-GB" dirty="0" smtClean="0">
                <a:latin typeface="Cambria" pitchFamily="18" charset="0"/>
              </a:rPr>
              <a:t> and </a:t>
            </a:r>
            <a:r>
              <a:rPr lang="en-GB" dirty="0" err="1" smtClean="0">
                <a:latin typeface="Cambria" pitchFamily="18" charset="0"/>
              </a:rPr>
              <a:t>Latika</a:t>
            </a:r>
            <a:r>
              <a:rPr lang="en-GB" dirty="0" smtClean="0">
                <a:latin typeface="Cambria" pitchFamily="18" charset="0"/>
              </a:rPr>
              <a:t> wear.</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3429000"/>
            <a:ext cx="5524500"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271746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normAutofit fontScale="90000"/>
          </a:bodyPr>
          <a:lstStyle/>
          <a:p>
            <a:pPr algn="ctr"/>
            <a:r>
              <a:rPr lang="en-GB" sz="4000" b="1" smtClean="0"/>
              <a:t>The Way Items and </a:t>
            </a:r>
            <a:br>
              <a:rPr lang="en-GB" sz="4000" b="1" smtClean="0"/>
            </a:br>
            <a:r>
              <a:rPr lang="en-GB" sz="4000" b="1" smtClean="0"/>
              <a:t>People are Positioned</a:t>
            </a:r>
          </a:p>
        </p:txBody>
      </p:sp>
      <p:sp>
        <p:nvSpPr>
          <p:cNvPr id="128003" name="Rectangle 3"/>
          <p:cNvSpPr>
            <a:spLocks noGrp="1" noChangeArrowheads="1"/>
          </p:cNvSpPr>
          <p:nvPr>
            <p:ph type="body" idx="1"/>
          </p:nvPr>
        </p:nvSpPr>
        <p:spPr/>
        <p:txBody>
          <a:bodyPr/>
          <a:lstStyle/>
          <a:p>
            <a:endParaRPr lang="en-GB" dirty="0" smtClean="0">
              <a:latin typeface="Cambria" pitchFamily="18" charset="0"/>
            </a:endParaRPr>
          </a:p>
          <a:p>
            <a:r>
              <a:rPr lang="en-GB" dirty="0" smtClean="0">
                <a:latin typeface="Cambria" pitchFamily="18" charset="0"/>
              </a:rPr>
              <a:t>The most important thing in a shot is usually placed IN THE CENTRE</a:t>
            </a:r>
          </a:p>
          <a:p>
            <a:endParaRPr lang="en-GB" dirty="0" smtClean="0">
              <a:latin typeface="Cambria" pitchFamily="18" charset="0"/>
            </a:endParaRPr>
          </a:p>
          <a:p>
            <a:r>
              <a:rPr lang="en-GB" dirty="0" smtClean="0">
                <a:latin typeface="Cambria" pitchFamily="18" charset="0"/>
              </a:rPr>
              <a:t>Our eye naturally falls to the centre of a frame</a:t>
            </a:r>
          </a:p>
          <a:p>
            <a:endParaRPr lang="en-GB" dirty="0" smtClean="0">
              <a:latin typeface="Cambria" pitchFamily="18" charset="0"/>
            </a:endParaRPr>
          </a:p>
          <a:p>
            <a:r>
              <a:rPr lang="en-GB" dirty="0" smtClean="0">
                <a:latin typeface="Cambria" pitchFamily="18" charset="0"/>
              </a:rPr>
              <a:t>Film makers use this to their advantage and place what they want us to focus on most in the middle of the shot</a:t>
            </a:r>
          </a:p>
        </p:txBody>
      </p:sp>
    </p:spTree>
    <p:extLst>
      <p:ext uri="{BB962C8B-B14F-4D97-AF65-F5344CB8AC3E}">
        <p14:creationId xmlns:p14="http://schemas.microsoft.com/office/powerpoint/2010/main" val="300461745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algn="ctr"/>
            <a:r>
              <a:rPr lang="en-GB" b="1" smtClean="0"/>
              <a:t>The Way Items and </a:t>
            </a:r>
            <a:br>
              <a:rPr lang="en-GB" b="1" smtClean="0"/>
            </a:br>
            <a:r>
              <a:rPr lang="en-GB" b="1" smtClean="0"/>
              <a:t>People are Positioned</a:t>
            </a:r>
          </a:p>
        </p:txBody>
      </p:sp>
      <p:sp>
        <p:nvSpPr>
          <p:cNvPr id="129027" name="Rectangle 3"/>
          <p:cNvSpPr>
            <a:spLocks noGrp="1" noChangeArrowheads="1"/>
          </p:cNvSpPr>
          <p:nvPr>
            <p:ph type="body" idx="1"/>
          </p:nvPr>
        </p:nvSpPr>
        <p:spPr/>
        <p:txBody>
          <a:bodyPr/>
          <a:lstStyle/>
          <a:p>
            <a:endParaRPr lang="en-GB" dirty="0" smtClean="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421475"/>
            <a:ext cx="6878360" cy="5171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112221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algn="ctr"/>
            <a:r>
              <a:rPr lang="en-GB" b="1" smtClean="0">
                <a:solidFill>
                  <a:srgbClr val="0000FF"/>
                </a:solidFill>
              </a:rPr>
              <a:t>Mise-en-scène</a:t>
            </a:r>
          </a:p>
        </p:txBody>
      </p:sp>
      <p:sp>
        <p:nvSpPr>
          <p:cNvPr id="122883" name="Rectangle 3"/>
          <p:cNvSpPr>
            <a:spLocks noGrp="1" noChangeArrowheads="1"/>
          </p:cNvSpPr>
          <p:nvPr>
            <p:ph type="body" idx="1"/>
          </p:nvPr>
        </p:nvSpPr>
        <p:spPr>
          <a:xfrm>
            <a:off x="179388" y="1600200"/>
            <a:ext cx="8713787" cy="4530725"/>
          </a:xfrm>
        </p:spPr>
        <p:txBody>
          <a:bodyPr/>
          <a:lstStyle/>
          <a:p>
            <a:endParaRPr lang="en-GB" b="1" dirty="0" smtClean="0">
              <a:latin typeface="Calibri" pitchFamily="34" charset="0"/>
            </a:endParaRPr>
          </a:p>
          <a:p>
            <a:endParaRPr lang="en-GB" dirty="0" smtClean="0">
              <a:latin typeface="Cambria" pitchFamily="18" charset="0"/>
            </a:endParaRPr>
          </a:p>
          <a:p>
            <a:r>
              <a:rPr lang="en-GB" dirty="0" smtClean="0">
                <a:latin typeface="Cambria" pitchFamily="18" charset="0"/>
              </a:rPr>
              <a:t>Look at this frame</a:t>
            </a:r>
          </a:p>
          <a:p>
            <a:pPr>
              <a:buFont typeface="Wingdings" pitchFamily="2" charset="2"/>
              <a:buNone/>
            </a:pPr>
            <a:endParaRPr lang="en-GB" dirty="0" smtClean="0">
              <a:latin typeface="Cambria" pitchFamily="18" charset="0"/>
            </a:endParaRPr>
          </a:p>
          <a:p>
            <a:r>
              <a:rPr lang="en-GB" dirty="0" smtClean="0">
                <a:latin typeface="Cambria" pitchFamily="18" charset="0"/>
              </a:rPr>
              <a:t>Why do you think the </a:t>
            </a:r>
            <a:r>
              <a:rPr lang="en-GB" dirty="0" err="1" smtClean="0">
                <a:latin typeface="Cambria" pitchFamily="18" charset="0"/>
              </a:rPr>
              <a:t>mise</a:t>
            </a:r>
            <a:r>
              <a:rPr lang="en-GB" dirty="0" smtClean="0">
                <a:latin typeface="Cambria" pitchFamily="18" charset="0"/>
              </a:rPr>
              <a:t>-en-scène has been arranged like this?</a:t>
            </a:r>
          </a:p>
          <a:p>
            <a:endParaRPr lang="en-GB" dirty="0" smtClean="0">
              <a:latin typeface="Cambria" pitchFamily="18" charset="0"/>
            </a:endParaRPr>
          </a:p>
          <a:p>
            <a:r>
              <a:rPr lang="en-GB" dirty="0" smtClean="0">
                <a:latin typeface="Cambria" pitchFamily="18" charset="0"/>
              </a:rPr>
              <a:t>What does it tell us?</a:t>
            </a:r>
          </a:p>
          <a:p>
            <a:endParaRPr lang="en-GB" b="1" dirty="0">
              <a:latin typeface="Calibri" pitchFamily="34" charset="0"/>
            </a:endParaRPr>
          </a:p>
          <a:p>
            <a:pPr>
              <a:buFont typeface="Wingdings" pitchFamily="2" charset="2"/>
              <a:buNone/>
            </a:pPr>
            <a:endParaRPr lang="en-GB" dirty="0" smtClean="0"/>
          </a:p>
        </p:txBody>
      </p:sp>
    </p:spTree>
    <p:extLst>
      <p:ext uri="{BB962C8B-B14F-4D97-AF65-F5344CB8AC3E}">
        <p14:creationId xmlns:p14="http://schemas.microsoft.com/office/powerpoint/2010/main" val="328184572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idx="4294967295"/>
          </p:nvPr>
        </p:nvSpPr>
        <p:spPr/>
        <p:txBody>
          <a:bodyPr anchor="ctr"/>
          <a:lstStyle/>
          <a:p>
            <a:pPr eaLnBrk="1" hangingPunct="1"/>
            <a:endParaRPr lang="en-GB" smtClean="0"/>
          </a:p>
        </p:txBody>
      </p:sp>
      <p:pic>
        <p:nvPicPr>
          <p:cNvPr id="124931" name="Content Placeholder 3" descr="vlcsnap-2011-11-10-20h24m05s118.png"/>
          <p:cNvPicPr>
            <a:picLocks noGrp="1" noChangeAspect="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908175" y="150813"/>
            <a:ext cx="15409863" cy="6707187"/>
          </a:xfrm>
        </p:spPr>
      </p:pic>
    </p:spTree>
    <p:extLst>
      <p:ext uri="{BB962C8B-B14F-4D97-AF65-F5344CB8AC3E}">
        <p14:creationId xmlns:p14="http://schemas.microsoft.com/office/powerpoint/2010/main" val="242447729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algn="ctr"/>
            <a:r>
              <a:rPr lang="en-GB" sz="4800" b="1" smtClean="0">
                <a:solidFill>
                  <a:srgbClr val="0000FF"/>
                </a:solidFill>
              </a:rPr>
              <a:t>Mise-en-scène</a:t>
            </a:r>
          </a:p>
        </p:txBody>
      </p:sp>
      <p:sp>
        <p:nvSpPr>
          <p:cNvPr id="126979" name="Rectangle 3"/>
          <p:cNvSpPr>
            <a:spLocks noGrp="1" noChangeArrowheads="1"/>
          </p:cNvSpPr>
          <p:nvPr>
            <p:ph type="body" idx="1"/>
          </p:nvPr>
        </p:nvSpPr>
        <p:spPr/>
        <p:txBody>
          <a:bodyPr/>
          <a:lstStyle/>
          <a:p>
            <a:r>
              <a:rPr lang="en-GB" dirty="0" smtClean="0">
                <a:latin typeface="Cambria" pitchFamily="18" charset="0"/>
              </a:rPr>
              <a:t>Look at this frame</a:t>
            </a:r>
          </a:p>
          <a:p>
            <a:r>
              <a:rPr lang="en-GB" dirty="0" smtClean="0">
                <a:latin typeface="Cambria" pitchFamily="18" charset="0"/>
              </a:rPr>
              <a:t>Why do you think the </a:t>
            </a:r>
            <a:r>
              <a:rPr lang="en-GB" dirty="0" err="1" smtClean="0">
                <a:latin typeface="Cambria" pitchFamily="18" charset="0"/>
              </a:rPr>
              <a:t>mise</a:t>
            </a:r>
            <a:r>
              <a:rPr lang="en-GB" dirty="0" smtClean="0">
                <a:latin typeface="Cambria" pitchFamily="18" charset="0"/>
              </a:rPr>
              <a:t>-en-scène has been arranged like this?</a:t>
            </a:r>
          </a:p>
          <a:p>
            <a:r>
              <a:rPr lang="en-GB" dirty="0">
                <a:latin typeface="Cambria" pitchFamily="18" charset="0"/>
              </a:rPr>
              <a:t>Think about the COLOURS in the frame – what do they represent?</a:t>
            </a:r>
          </a:p>
          <a:p>
            <a:pPr marL="0" indent="0">
              <a:buNone/>
            </a:pPr>
            <a:endParaRPr lang="en-GB" b="1" dirty="0" smtClean="0">
              <a:latin typeface="Calibri" pitchFamily="34" charset="0"/>
            </a:endParaRPr>
          </a:p>
          <a:p>
            <a:endParaRPr lang="en-GB" dirty="0" smtClean="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5199" y="3861048"/>
            <a:ext cx="5250160" cy="2769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666694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algn="ctr"/>
            <a:r>
              <a:rPr lang="en-GB" b="1" smtClean="0"/>
              <a:t>Task</a:t>
            </a:r>
            <a:r>
              <a:rPr lang="en-GB" smtClean="0"/>
              <a:t>	</a:t>
            </a:r>
          </a:p>
        </p:txBody>
      </p:sp>
      <p:sp>
        <p:nvSpPr>
          <p:cNvPr id="84995" name="Rectangle 3"/>
          <p:cNvSpPr>
            <a:spLocks noGrp="1" noChangeArrowheads="1"/>
          </p:cNvSpPr>
          <p:nvPr>
            <p:ph type="body" idx="1"/>
          </p:nvPr>
        </p:nvSpPr>
        <p:spPr>
          <a:xfrm>
            <a:off x="457200" y="1600200"/>
            <a:ext cx="8686800" cy="5068888"/>
          </a:xfrm>
        </p:spPr>
        <p:txBody>
          <a:bodyPr/>
          <a:lstStyle/>
          <a:p>
            <a:pPr>
              <a:lnSpc>
                <a:spcPct val="90000"/>
              </a:lnSpc>
            </a:pPr>
            <a:r>
              <a:rPr lang="en-GB" dirty="0" smtClean="0">
                <a:latin typeface="Cambria" pitchFamily="18" charset="0"/>
              </a:rPr>
              <a:t>Continue watching the movie</a:t>
            </a:r>
          </a:p>
          <a:p>
            <a:pPr>
              <a:lnSpc>
                <a:spcPct val="90000"/>
              </a:lnSpc>
              <a:buFont typeface="Wingdings" pitchFamily="2" charset="2"/>
              <a:buNone/>
            </a:pPr>
            <a:endParaRPr lang="en-GB" dirty="0" smtClean="0">
              <a:latin typeface="Cambria" pitchFamily="18" charset="0"/>
            </a:endParaRPr>
          </a:p>
          <a:p>
            <a:pPr>
              <a:lnSpc>
                <a:spcPct val="90000"/>
              </a:lnSpc>
            </a:pPr>
            <a:r>
              <a:rPr lang="en-GB" dirty="0" smtClean="0">
                <a:latin typeface="Cambria" pitchFamily="18" charset="0"/>
              </a:rPr>
              <a:t>In your jotters, describe the </a:t>
            </a:r>
            <a:r>
              <a:rPr lang="en-GB" dirty="0" err="1" smtClean="0">
                <a:latin typeface="Cambria" pitchFamily="18" charset="0"/>
              </a:rPr>
              <a:t>mise</a:t>
            </a:r>
            <a:r>
              <a:rPr lang="en-GB" dirty="0" smtClean="0">
                <a:latin typeface="Cambria" pitchFamily="18" charset="0"/>
              </a:rPr>
              <a:t>-en-scène, and what this </a:t>
            </a:r>
          </a:p>
          <a:p>
            <a:pPr marL="0" indent="0">
              <a:lnSpc>
                <a:spcPct val="90000"/>
              </a:lnSpc>
              <a:buNone/>
            </a:pPr>
            <a:r>
              <a:rPr lang="en-GB" dirty="0" smtClean="0">
                <a:latin typeface="Cambria" pitchFamily="18" charset="0"/>
              </a:rPr>
              <a:t>    tells us about the CHARACTERS, SETTING and PLOT</a:t>
            </a:r>
          </a:p>
          <a:p>
            <a:pPr>
              <a:lnSpc>
                <a:spcPct val="90000"/>
              </a:lnSpc>
              <a:buFont typeface="Wingdings" pitchFamily="2" charset="2"/>
              <a:buNone/>
            </a:pPr>
            <a:endParaRPr lang="en-GB" dirty="0" smtClean="0">
              <a:latin typeface="Cambria" pitchFamily="18" charset="0"/>
            </a:endParaRPr>
          </a:p>
          <a:p>
            <a:pPr>
              <a:lnSpc>
                <a:spcPct val="90000"/>
              </a:lnSpc>
            </a:pPr>
            <a:r>
              <a:rPr lang="en-GB" dirty="0" smtClean="0">
                <a:latin typeface="Cambria" pitchFamily="18" charset="0"/>
              </a:rPr>
              <a:t>Remember, you need to include:</a:t>
            </a:r>
          </a:p>
          <a:p>
            <a:pPr>
              <a:lnSpc>
                <a:spcPct val="90000"/>
              </a:lnSpc>
              <a:buFont typeface="Wingdings" pitchFamily="2" charset="2"/>
              <a:buNone/>
            </a:pPr>
            <a:r>
              <a:rPr lang="en-GB" dirty="0" smtClean="0">
                <a:latin typeface="Cambria" pitchFamily="18" charset="0"/>
              </a:rPr>
              <a:t>				- Setting and props</a:t>
            </a:r>
          </a:p>
          <a:p>
            <a:pPr eaLnBrk="1" hangingPunct="1">
              <a:lnSpc>
                <a:spcPct val="90000"/>
              </a:lnSpc>
              <a:buFont typeface="Wingdings" pitchFamily="2" charset="2"/>
              <a:buNone/>
            </a:pPr>
            <a:r>
              <a:rPr lang="en-GB" dirty="0" smtClean="0">
                <a:latin typeface="Cambria" pitchFamily="18" charset="0"/>
              </a:rPr>
              <a:t>				- Costume and make up</a:t>
            </a:r>
          </a:p>
          <a:p>
            <a:pPr eaLnBrk="1" hangingPunct="1">
              <a:lnSpc>
                <a:spcPct val="90000"/>
              </a:lnSpc>
              <a:buFont typeface="Wingdings" pitchFamily="2" charset="2"/>
              <a:buNone/>
            </a:pPr>
            <a:r>
              <a:rPr lang="en-GB" dirty="0" smtClean="0">
                <a:latin typeface="Cambria" pitchFamily="18" charset="0"/>
              </a:rPr>
              <a:t>				- Lighting and colour</a:t>
            </a:r>
          </a:p>
          <a:p>
            <a:pPr eaLnBrk="1" hangingPunct="1">
              <a:lnSpc>
                <a:spcPct val="90000"/>
              </a:lnSpc>
              <a:buFont typeface="Wingdings" pitchFamily="2" charset="2"/>
              <a:buNone/>
            </a:pPr>
            <a:r>
              <a:rPr lang="en-GB" dirty="0" smtClean="0">
                <a:latin typeface="Cambria" pitchFamily="18" charset="0"/>
              </a:rPr>
              <a:t>				- The way items and people are 					  positioned</a:t>
            </a:r>
          </a:p>
          <a:p>
            <a:pPr eaLnBrk="1" hangingPunct="1">
              <a:lnSpc>
                <a:spcPct val="90000"/>
              </a:lnSpc>
            </a:pPr>
            <a:endParaRPr lang="en-GB" dirty="0" smtClean="0">
              <a:latin typeface="Calibri" pitchFamily="34" charset="0"/>
            </a:endParaRPr>
          </a:p>
          <a:p>
            <a:pPr eaLnBrk="1" hangingPunct="1">
              <a:lnSpc>
                <a:spcPct val="90000"/>
              </a:lnSpc>
            </a:pPr>
            <a:endParaRPr lang="en-GB" b="1" dirty="0" smtClean="0">
              <a:latin typeface="Calibri" pitchFamily="34" charset="0"/>
            </a:endParaRPr>
          </a:p>
        </p:txBody>
      </p:sp>
    </p:spTree>
    <p:extLst>
      <p:ext uri="{BB962C8B-B14F-4D97-AF65-F5344CB8AC3E}">
        <p14:creationId xmlns:p14="http://schemas.microsoft.com/office/powerpoint/2010/main" val="294250407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Learning Intentions</a:t>
            </a:r>
            <a:endParaRPr lang="en-GB" dirty="0"/>
          </a:p>
        </p:txBody>
      </p:sp>
      <p:sp>
        <p:nvSpPr>
          <p:cNvPr id="3" name="Content Placeholder 2"/>
          <p:cNvSpPr>
            <a:spLocks noGrp="1"/>
          </p:cNvSpPr>
          <p:nvPr>
            <p:ph sz="quarter" idx="1"/>
          </p:nvPr>
        </p:nvSpPr>
        <p:spPr/>
        <p:txBody>
          <a:bodyPr/>
          <a:lstStyle/>
          <a:p>
            <a:endParaRPr lang="en-GB" dirty="0" smtClean="0"/>
          </a:p>
          <a:p>
            <a:endParaRPr lang="en-GB" dirty="0"/>
          </a:p>
          <a:p>
            <a:endParaRPr lang="en-GB" dirty="0" smtClean="0"/>
          </a:p>
          <a:p>
            <a:r>
              <a:rPr lang="en-GB" dirty="0" smtClean="0"/>
              <a:t>To begin to explore SYMBOLISM and how it is used in films</a:t>
            </a:r>
          </a:p>
          <a:p>
            <a:endParaRPr lang="en-GB" dirty="0"/>
          </a:p>
          <a:p>
            <a:r>
              <a:rPr lang="en-GB" dirty="0" smtClean="0"/>
              <a:t>To understand how SYMBOLISM can create meaning and highlight themes within a film</a:t>
            </a:r>
            <a:endParaRPr lang="en-GB" dirty="0"/>
          </a:p>
        </p:txBody>
      </p:sp>
    </p:spTree>
    <p:extLst>
      <p:ext uri="{BB962C8B-B14F-4D97-AF65-F5344CB8AC3E}">
        <p14:creationId xmlns:p14="http://schemas.microsoft.com/office/powerpoint/2010/main" val="19610890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Some Examples…</a:t>
            </a:r>
            <a:endParaRPr lang="en-GB" dirty="0"/>
          </a:p>
        </p:txBody>
      </p:sp>
      <p:sp>
        <p:nvSpPr>
          <p:cNvPr id="3" name="Content Placeholder 2"/>
          <p:cNvSpPr>
            <a:spLocks noGrp="1"/>
          </p:cNvSpPr>
          <p:nvPr>
            <p:ph sz="quarter" idx="1"/>
          </p:nvPr>
        </p:nvSpPr>
        <p:spPr/>
        <p:txBody>
          <a:bodyPr/>
          <a:lstStyle/>
          <a:p>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188640"/>
            <a:ext cx="4116660" cy="6107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50372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dirty="0" smtClean="0"/>
              <a:t>Symbolism</a:t>
            </a:r>
            <a:endParaRPr lang="en-US" sz="4000" dirty="0"/>
          </a:p>
        </p:txBody>
      </p:sp>
      <p:sp>
        <p:nvSpPr>
          <p:cNvPr id="3" name="Content Placeholder 2"/>
          <p:cNvSpPr>
            <a:spLocks noGrp="1"/>
          </p:cNvSpPr>
          <p:nvPr>
            <p:ph sz="quarter" idx="1"/>
          </p:nvPr>
        </p:nvSpPr>
        <p:spPr/>
        <p:txBody>
          <a:bodyPr/>
          <a:lstStyle/>
          <a:p>
            <a:endParaRPr lang="en-US" dirty="0" smtClean="0"/>
          </a:p>
          <a:p>
            <a:endParaRPr lang="en-US" dirty="0"/>
          </a:p>
          <a:p>
            <a:r>
              <a:rPr lang="en-US" dirty="0" smtClean="0"/>
              <a:t>A symbol is an object, action or idea that represents something other than itself, often of a more abstract nature.</a:t>
            </a:r>
          </a:p>
          <a:p>
            <a:endParaRPr lang="en-US" dirty="0"/>
          </a:p>
          <a:p>
            <a:r>
              <a:rPr lang="en-US" dirty="0" smtClean="0"/>
              <a:t>Often, a film will use symbols to </a:t>
            </a:r>
            <a:r>
              <a:rPr lang="en-US" dirty="0" err="1" smtClean="0"/>
              <a:t>emphasise</a:t>
            </a:r>
            <a:r>
              <a:rPr lang="en-US" dirty="0"/>
              <a:t> </a:t>
            </a:r>
            <a:r>
              <a:rPr lang="en-US" dirty="0" smtClean="0"/>
              <a:t>a movie’s themes, ideas and issues.</a:t>
            </a:r>
            <a:endParaRPr lang="en-US" dirty="0"/>
          </a:p>
        </p:txBody>
      </p:sp>
    </p:spTree>
    <p:extLst>
      <p:ext uri="{BB962C8B-B14F-4D97-AF65-F5344CB8AC3E}">
        <p14:creationId xmlns:p14="http://schemas.microsoft.com/office/powerpoint/2010/main" val="412398938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
          </p:nvPr>
        </p:nvPicPr>
        <p:blipFill>
          <a:blip r:embed="rId2"/>
          <a:srcRect t="6491" b="6491"/>
          <a:stretch>
            <a:fillRect/>
          </a:stretch>
        </p:blipFill>
        <p:spPr>
          <a:xfrm>
            <a:off x="0" y="476672"/>
            <a:ext cx="9189078" cy="5997280"/>
          </a:xfrm>
        </p:spPr>
      </p:pic>
    </p:spTree>
    <p:extLst>
      <p:ext uri="{BB962C8B-B14F-4D97-AF65-F5344CB8AC3E}">
        <p14:creationId xmlns:p14="http://schemas.microsoft.com/office/powerpoint/2010/main" val="131577933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sz="quarter" idx="1"/>
          </p:nvPr>
        </p:nvPicPr>
        <p:blipFill>
          <a:blip r:embed="rId2"/>
          <a:srcRect t="6431" b="6431"/>
          <a:stretch>
            <a:fillRect/>
          </a:stretch>
        </p:blipFill>
        <p:spPr>
          <a:xfrm>
            <a:off x="0" y="404664"/>
            <a:ext cx="9189079" cy="5997280"/>
          </a:xfrm>
        </p:spPr>
      </p:pic>
    </p:spTree>
    <p:extLst>
      <p:ext uri="{BB962C8B-B14F-4D97-AF65-F5344CB8AC3E}">
        <p14:creationId xmlns:p14="http://schemas.microsoft.com/office/powerpoint/2010/main" val="111381761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
          </p:nvPr>
        </p:nvPicPr>
        <p:blipFill>
          <a:blip r:embed="rId2"/>
          <a:srcRect l="-18852" r="-18852"/>
          <a:stretch>
            <a:fillRect/>
          </a:stretch>
        </p:blipFill>
        <p:spPr>
          <a:xfrm>
            <a:off x="457199" y="692696"/>
            <a:ext cx="8858085" cy="5781256"/>
          </a:xfrm>
        </p:spPr>
      </p:pic>
    </p:spTree>
    <p:extLst>
      <p:ext uri="{BB962C8B-B14F-4D97-AF65-F5344CB8AC3E}">
        <p14:creationId xmlns:p14="http://schemas.microsoft.com/office/powerpoint/2010/main" val="270393291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
          </p:nvPr>
        </p:nvPicPr>
        <p:blipFill>
          <a:blip r:embed="rId2"/>
          <a:srcRect l="-19831" r="-19831"/>
          <a:stretch>
            <a:fillRect/>
          </a:stretch>
        </p:blipFill>
        <p:spPr>
          <a:xfrm>
            <a:off x="-396552" y="332656"/>
            <a:ext cx="9409741" cy="6141296"/>
          </a:xfrm>
        </p:spPr>
      </p:pic>
    </p:spTree>
    <p:extLst>
      <p:ext uri="{BB962C8B-B14F-4D97-AF65-F5344CB8AC3E}">
        <p14:creationId xmlns:p14="http://schemas.microsoft.com/office/powerpoint/2010/main" val="296448106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
          </p:nvPr>
        </p:nvPicPr>
        <p:blipFill>
          <a:blip r:embed="rId2"/>
          <a:srcRect l="-26610" r="-26610"/>
          <a:stretch>
            <a:fillRect/>
          </a:stretch>
        </p:blipFill>
        <p:spPr>
          <a:xfrm>
            <a:off x="-324544" y="0"/>
            <a:ext cx="9740734" cy="6357320"/>
          </a:xfrm>
        </p:spPr>
      </p:pic>
    </p:spTree>
    <p:extLst>
      <p:ext uri="{BB962C8B-B14F-4D97-AF65-F5344CB8AC3E}">
        <p14:creationId xmlns:p14="http://schemas.microsoft.com/office/powerpoint/2010/main" val="229102819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algn="ctr"/>
            <a:r>
              <a:rPr lang="en-GB" b="1" smtClean="0"/>
              <a:t>Task</a:t>
            </a:r>
            <a:r>
              <a:rPr lang="en-GB" smtClean="0"/>
              <a:t>	</a:t>
            </a:r>
          </a:p>
        </p:txBody>
      </p:sp>
      <p:sp>
        <p:nvSpPr>
          <p:cNvPr id="84995" name="Rectangle 3"/>
          <p:cNvSpPr>
            <a:spLocks noGrp="1" noChangeArrowheads="1"/>
          </p:cNvSpPr>
          <p:nvPr>
            <p:ph type="body" idx="1"/>
          </p:nvPr>
        </p:nvSpPr>
        <p:spPr>
          <a:xfrm>
            <a:off x="457200" y="1600200"/>
            <a:ext cx="7931224" cy="5068888"/>
          </a:xfrm>
        </p:spPr>
        <p:txBody>
          <a:bodyPr/>
          <a:lstStyle/>
          <a:p>
            <a:pPr>
              <a:lnSpc>
                <a:spcPct val="90000"/>
              </a:lnSpc>
            </a:pPr>
            <a:endParaRPr lang="en-GB" dirty="0" smtClean="0">
              <a:latin typeface="Cambria" pitchFamily="18" charset="0"/>
            </a:endParaRPr>
          </a:p>
          <a:p>
            <a:pPr>
              <a:lnSpc>
                <a:spcPct val="90000"/>
              </a:lnSpc>
            </a:pPr>
            <a:endParaRPr lang="en-GB" dirty="0">
              <a:latin typeface="Cambria" pitchFamily="18" charset="0"/>
            </a:endParaRPr>
          </a:p>
          <a:p>
            <a:pPr>
              <a:lnSpc>
                <a:spcPct val="90000"/>
              </a:lnSpc>
            </a:pPr>
            <a:r>
              <a:rPr lang="en-GB" dirty="0" smtClean="0">
                <a:latin typeface="Cambria" pitchFamily="18" charset="0"/>
              </a:rPr>
              <a:t>Continue watching the movie</a:t>
            </a:r>
          </a:p>
          <a:p>
            <a:pPr>
              <a:lnSpc>
                <a:spcPct val="90000"/>
              </a:lnSpc>
              <a:buFont typeface="Wingdings" pitchFamily="2" charset="2"/>
              <a:buNone/>
            </a:pPr>
            <a:endParaRPr lang="en-GB" dirty="0" smtClean="0">
              <a:latin typeface="Cambria" pitchFamily="18" charset="0"/>
            </a:endParaRPr>
          </a:p>
          <a:p>
            <a:pPr>
              <a:lnSpc>
                <a:spcPct val="90000"/>
              </a:lnSpc>
            </a:pPr>
            <a:r>
              <a:rPr lang="en-GB" dirty="0" smtClean="0">
                <a:latin typeface="Cambria" pitchFamily="18" charset="0"/>
              </a:rPr>
              <a:t>In your jotters, note down any possible SYMBOLS used in the film.</a:t>
            </a:r>
          </a:p>
          <a:p>
            <a:pPr>
              <a:lnSpc>
                <a:spcPct val="90000"/>
              </a:lnSpc>
              <a:buFont typeface="Wingdings" pitchFamily="2" charset="2"/>
              <a:buNone/>
            </a:pPr>
            <a:endParaRPr lang="en-GB" dirty="0" smtClean="0">
              <a:latin typeface="Cambria" pitchFamily="18" charset="0"/>
            </a:endParaRPr>
          </a:p>
          <a:p>
            <a:pPr>
              <a:lnSpc>
                <a:spcPct val="90000"/>
              </a:lnSpc>
            </a:pPr>
            <a:r>
              <a:rPr lang="en-GB" dirty="0" smtClean="0">
                <a:latin typeface="Cambria" pitchFamily="18" charset="0"/>
              </a:rPr>
              <a:t>You should write down what the symbol is, as well as what you think it represents.</a:t>
            </a:r>
          </a:p>
          <a:p>
            <a:pPr eaLnBrk="1" hangingPunct="1">
              <a:lnSpc>
                <a:spcPct val="90000"/>
              </a:lnSpc>
            </a:pPr>
            <a:endParaRPr lang="en-GB" dirty="0" smtClean="0">
              <a:latin typeface="Calibri" pitchFamily="34" charset="0"/>
            </a:endParaRPr>
          </a:p>
          <a:p>
            <a:pPr eaLnBrk="1" hangingPunct="1">
              <a:lnSpc>
                <a:spcPct val="90000"/>
              </a:lnSpc>
            </a:pPr>
            <a:endParaRPr lang="en-GB" b="1" dirty="0" smtClean="0">
              <a:latin typeface="Calibri" pitchFamily="34" charset="0"/>
            </a:endParaRPr>
          </a:p>
        </p:txBody>
      </p:sp>
    </p:spTree>
    <p:extLst>
      <p:ext uri="{BB962C8B-B14F-4D97-AF65-F5344CB8AC3E}">
        <p14:creationId xmlns:p14="http://schemas.microsoft.com/office/powerpoint/2010/main" val="1977454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499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499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499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Learning Intentions</a:t>
            </a:r>
            <a:endParaRPr lang="en-GB" dirty="0"/>
          </a:p>
        </p:txBody>
      </p:sp>
      <p:sp>
        <p:nvSpPr>
          <p:cNvPr id="3" name="Content Placeholder 2"/>
          <p:cNvSpPr>
            <a:spLocks noGrp="1"/>
          </p:cNvSpPr>
          <p:nvPr>
            <p:ph sz="quarter" idx="1"/>
          </p:nvPr>
        </p:nvSpPr>
        <p:spPr/>
        <p:txBody>
          <a:bodyPr/>
          <a:lstStyle/>
          <a:p>
            <a:endParaRPr lang="en-GB" dirty="0" smtClean="0"/>
          </a:p>
          <a:p>
            <a:endParaRPr lang="en-GB" dirty="0"/>
          </a:p>
          <a:p>
            <a:endParaRPr lang="en-GB" dirty="0" smtClean="0"/>
          </a:p>
          <a:p>
            <a:r>
              <a:rPr lang="en-GB" dirty="0" smtClean="0"/>
              <a:t>To develop knowledge about EDITING and how it is used in film-making</a:t>
            </a:r>
          </a:p>
          <a:p>
            <a:endParaRPr lang="en-GB" dirty="0"/>
          </a:p>
          <a:p>
            <a:r>
              <a:rPr lang="en-GB" dirty="0" smtClean="0"/>
              <a:t>To understand how EDITING can be used to convey meaning and tone</a:t>
            </a:r>
            <a:endParaRPr lang="en-GB" dirty="0"/>
          </a:p>
        </p:txBody>
      </p:sp>
    </p:spTree>
    <p:extLst>
      <p:ext uri="{BB962C8B-B14F-4D97-AF65-F5344CB8AC3E}">
        <p14:creationId xmlns:p14="http://schemas.microsoft.com/office/powerpoint/2010/main" val="139702491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4400" b="1" dirty="0" smtClean="0"/>
              <a:t>Editing</a:t>
            </a:r>
            <a:endParaRPr lang="en-GB" sz="4400" b="1" dirty="0"/>
          </a:p>
        </p:txBody>
      </p:sp>
      <p:sp>
        <p:nvSpPr>
          <p:cNvPr id="3" name="Content Placeholder 2"/>
          <p:cNvSpPr>
            <a:spLocks noGrp="1"/>
          </p:cNvSpPr>
          <p:nvPr>
            <p:ph sz="quarter" idx="1"/>
          </p:nvPr>
        </p:nvSpPr>
        <p:spPr/>
        <p:txBody>
          <a:bodyPr/>
          <a:lstStyle/>
          <a:p>
            <a:endParaRPr lang="en-GB" dirty="0" smtClean="0"/>
          </a:p>
          <a:p>
            <a:r>
              <a:rPr lang="en-GB" dirty="0" smtClean="0"/>
              <a:t>EDITING is a post-production film-making process.</a:t>
            </a:r>
          </a:p>
          <a:p>
            <a:endParaRPr lang="en-GB" dirty="0"/>
          </a:p>
          <a:p>
            <a:r>
              <a:rPr lang="en-GB" dirty="0" smtClean="0"/>
              <a:t>The director creates a SEQUENCE by putting certain shots together.</a:t>
            </a:r>
          </a:p>
          <a:p>
            <a:endParaRPr lang="en-GB" dirty="0"/>
          </a:p>
          <a:p>
            <a:r>
              <a:rPr lang="en-GB" dirty="0" smtClean="0"/>
              <a:t>The two main techniques we will look at are the LENGTH OF THE SHOT and FLASHBACK.</a:t>
            </a:r>
            <a:endParaRPr lang="en-GB" dirty="0"/>
          </a:p>
        </p:txBody>
      </p:sp>
    </p:spTree>
    <p:extLst>
      <p:ext uri="{BB962C8B-B14F-4D97-AF65-F5344CB8AC3E}">
        <p14:creationId xmlns:p14="http://schemas.microsoft.com/office/powerpoint/2010/main" val="15040594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endParaRPr lang="en-GB" dirty="0" smtClean="0"/>
          </a:p>
          <a:p>
            <a:r>
              <a:rPr lang="en-GB" dirty="0" smtClean="0"/>
              <a:t>The length of a shot or scene allows a director to set the atmosphere and tone of a particular part of the movie.</a:t>
            </a:r>
          </a:p>
          <a:p>
            <a:endParaRPr lang="en-GB" dirty="0"/>
          </a:p>
          <a:p>
            <a:r>
              <a:rPr lang="en-GB" dirty="0" smtClean="0"/>
              <a:t>For example, in order to create tension and excitement, a director would use short shots and scene lengths, to reflect the fast pace.</a:t>
            </a:r>
            <a:endParaRPr lang="en-GB" dirty="0"/>
          </a:p>
        </p:txBody>
      </p:sp>
      <p:sp>
        <p:nvSpPr>
          <p:cNvPr id="4" name="Title 1"/>
          <p:cNvSpPr>
            <a:spLocks noGrp="1"/>
          </p:cNvSpPr>
          <p:nvPr>
            <p:ph type="title"/>
          </p:nvPr>
        </p:nvSpPr>
        <p:spPr/>
        <p:txBody>
          <a:bodyPr>
            <a:normAutofit/>
          </a:bodyPr>
          <a:lstStyle/>
          <a:p>
            <a:pPr algn="ctr"/>
            <a:r>
              <a:rPr lang="en-GB" sz="4400" b="1" dirty="0" smtClean="0"/>
              <a:t>Editing</a:t>
            </a:r>
            <a:endParaRPr lang="en-GB" sz="4400" b="1" dirty="0"/>
          </a:p>
        </p:txBody>
      </p:sp>
    </p:spTree>
    <p:extLst>
      <p:ext uri="{BB962C8B-B14F-4D97-AF65-F5344CB8AC3E}">
        <p14:creationId xmlns:p14="http://schemas.microsoft.com/office/powerpoint/2010/main" val="184840324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1891</TotalTime>
  <Words>3810</Words>
  <Application>Microsoft Office PowerPoint</Application>
  <PresentationFormat>On-screen Show (4:3)</PresentationFormat>
  <Paragraphs>692</Paragraphs>
  <Slides>139</Slides>
  <Notes>1</Notes>
  <HiddenSlides>0</HiddenSlides>
  <MMClips>0</MMClips>
  <ScaleCrop>false</ScaleCrop>
  <HeadingPairs>
    <vt:vector size="4" baseType="variant">
      <vt:variant>
        <vt:lpstr>Theme</vt:lpstr>
      </vt:variant>
      <vt:variant>
        <vt:i4>1</vt:i4>
      </vt:variant>
      <vt:variant>
        <vt:lpstr>Slide Titles</vt:lpstr>
      </vt:variant>
      <vt:variant>
        <vt:i4>139</vt:i4>
      </vt:variant>
    </vt:vector>
  </HeadingPairs>
  <TitlesOfParts>
    <vt:vector size="140" baseType="lpstr">
      <vt:lpstr>Oriel</vt:lpstr>
      <vt:lpstr>Slumdog Millionaire   Directed by  Danny Boyle</vt:lpstr>
      <vt:lpstr>Learning Intentions</vt:lpstr>
      <vt:lpstr>Genre</vt:lpstr>
      <vt:lpstr>Some Examples…</vt:lpstr>
      <vt:lpstr>Some Examples…</vt:lpstr>
      <vt:lpstr>Some Examples…</vt:lpstr>
      <vt:lpstr>Some Examples…</vt:lpstr>
      <vt:lpstr>Some Examples…</vt:lpstr>
      <vt:lpstr>Some Examples…</vt:lpstr>
      <vt:lpstr>Some Examples…</vt:lpstr>
      <vt:lpstr>Genre</vt:lpstr>
      <vt:lpstr>GENRE</vt:lpstr>
      <vt:lpstr>Genre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Film Trailer </vt:lpstr>
      <vt:lpstr>Film Trailer</vt:lpstr>
      <vt:lpstr>Learning Intentions</vt:lpstr>
      <vt:lpstr>Lighting</vt:lpstr>
      <vt:lpstr>Lighting</vt:lpstr>
      <vt:lpstr>Lighting</vt:lpstr>
      <vt:lpstr>Lighting</vt:lpstr>
      <vt:lpstr>Lighting</vt:lpstr>
      <vt:lpstr>Lighting</vt:lpstr>
      <vt:lpstr>Lighting</vt:lpstr>
      <vt:lpstr>Recap Quiz</vt:lpstr>
      <vt:lpstr>Learning Intentions</vt:lpstr>
      <vt:lpstr>Film Techniques - Sequence</vt:lpstr>
      <vt:lpstr>Camera Shots and Angles</vt:lpstr>
      <vt:lpstr>Long Shot </vt:lpstr>
      <vt:lpstr>Another long shot </vt:lpstr>
      <vt:lpstr>Where is this? </vt:lpstr>
      <vt:lpstr>Long Shot</vt:lpstr>
      <vt:lpstr>Medium Shot  </vt:lpstr>
      <vt:lpstr>Medium Shot</vt:lpstr>
      <vt:lpstr>Close Up</vt:lpstr>
      <vt:lpstr>Close Up</vt:lpstr>
      <vt:lpstr>Another Close Up</vt:lpstr>
      <vt:lpstr>More close ups</vt:lpstr>
      <vt:lpstr>Close Ups</vt:lpstr>
      <vt:lpstr>Close Ups</vt:lpstr>
      <vt:lpstr>Close ups can also be used for things.</vt:lpstr>
      <vt:lpstr>More close ups</vt:lpstr>
      <vt:lpstr> EXTREME CLOSE UP.</vt:lpstr>
      <vt:lpstr>Class Task</vt:lpstr>
      <vt:lpstr>Learning Intentions</vt:lpstr>
      <vt:lpstr>Camera Angles</vt:lpstr>
      <vt:lpstr>High Camera Angle</vt:lpstr>
      <vt:lpstr>High camera angles look down on the subject</vt:lpstr>
      <vt:lpstr>High Camera Angle</vt:lpstr>
      <vt:lpstr>High Camera Angle</vt:lpstr>
      <vt:lpstr>Low Camera Angle</vt:lpstr>
      <vt:lpstr>Low Camera Angle</vt:lpstr>
      <vt:lpstr>More low camera angles</vt:lpstr>
      <vt:lpstr>Low Camera Angle</vt:lpstr>
      <vt:lpstr>Active Listening Task</vt:lpstr>
      <vt:lpstr>Quick Quiz</vt:lpstr>
      <vt:lpstr>What camera angle is this? What effect does it create?</vt:lpstr>
      <vt:lpstr>What kind of shot is this? Why would a director use this?</vt:lpstr>
      <vt:lpstr>What film genre is this? How do we know?</vt:lpstr>
      <vt:lpstr>What is this shot called?  What does it tell us about the movie?  Think about setting, genre, possible plot and characters.</vt:lpstr>
      <vt:lpstr>What camera angle is used here? What does it suggest?</vt:lpstr>
      <vt:lpstr>This is an ACTION movie  – true or false?  How do we know?</vt:lpstr>
      <vt:lpstr>Explain Low-key and High-key lighting.</vt:lpstr>
      <vt:lpstr>What kind of shot is this?</vt:lpstr>
      <vt:lpstr>Learning Intentions</vt:lpstr>
      <vt:lpstr>Sound Techniques</vt:lpstr>
      <vt:lpstr>Sound Techniques</vt:lpstr>
      <vt:lpstr>Music</vt:lpstr>
      <vt:lpstr>Sound</vt:lpstr>
      <vt:lpstr>STARTER</vt:lpstr>
      <vt:lpstr>Learning Intentions</vt:lpstr>
      <vt:lpstr>Mise-en-scène</vt:lpstr>
      <vt:lpstr>What do we look for?</vt:lpstr>
      <vt:lpstr>Setting and Props</vt:lpstr>
      <vt:lpstr>Costumes and Make Up</vt:lpstr>
      <vt:lpstr>The Way Items and  People are Positioned</vt:lpstr>
      <vt:lpstr>The Way Items and  People are Positioned</vt:lpstr>
      <vt:lpstr>Mise-en-scène</vt:lpstr>
      <vt:lpstr>PowerPoint Presentation</vt:lpstr>
      <vt:lpstr>Mise-en-scène</vt:lpstr>
      <vt:lpstr>Task </vt:lpstr>
      <vt:lpstr>Learning Intentions</vt:lpstr>
      <vt:lpstr>Symbolism</vt:lpstr>
      <vt:lpstr>PowerPoint Presentation</vt:lpstr>
      <vt:lpstr>PowerPoint Presentation</vt:lpstr>
      <vt:lpstr>PowerPoint Presentation</vt:lpstr>
      <vt:lpstr>PowerPoint Presentation</vt:lpstr>
      <vt:lpstr>PowerPoint Presentation</vt:lpstr>
      <vt:lpstr>Task </vt:lpstr>
      <vt:lpstr>Learning Intentions</vt:lpstr>
      <vt:lpstr>Editing</vt:lpstr>
      <vt:lpstr>Editing</vt:lpstr>
      <vt:lpstr>Editing</vt:lpstr>
      <vt:lpstr>Active Listening Task</vt:lpstr>
      <vt:lpstr>Learning Intentions</vt:lpstr>
      <vt:lpstr>Essay Question</vt:lpstr>
      <vt:lpstr>PowerPoint Presentation</vt:lpstr>
      <vt:lpstr>Lighting</vt:lpstr>
      <vt:lpstr>Sound</vt:lpstr>
      <vt:lpstr>Editing</vt:lpstr>
      <vt:lpstr>Mise-en-scene</vt:lpstr>
      <vt:lpstr>Symbolism</vt:lpstr>
      <vt:lpstr>Camera shots and/or angles</vt:lpstr>
      <vt:lpstr>Learning Intentions</vt:lpstr>
      <vt:lpstr>Essay Question</vt:lpstr>
      <vt:lpstr>Active Listening Task</vt:lpstr>
      <vt:lpstr>Learning Intentions</vt:lpstr>
      <vt:lpstr>Essay Question</vt:lpstr>
      <vt:lpstr>Task</vt:lpstr>
      <vt:lpstr>Learning Intentions</vt:lpstr>
      <vt:lpstr>Critical Essay Structure</vt:lpstr>
      <vt:lpstr>Introduction</vt:lpstr>
      <vt:lpstr>Point</vt:lpstr>
      <vt:lpstr>What is a TOPIC SENTENCE?</vt:lpstr>
      <vt:lpstr>Topic Sentences</vt:lpstr>
      <vt:lpstr>Referencing the question</vt:lpstr>
      <vt:lpstr>Evidence</vt:lpstr>
      <vt:lpstr>Evaluation (Analysis)</vt:lpstr>
      <vt:lpstr>Explain/ Evaluate (Analysis)</vt:lpstr>
      <vt:lpstr>Putting P + E + E Together</vt:lpstr>
      <vt:lpstr>Essay Plans</vt:lpstr>
      <vt:lpstr>Success Criteria</vt:lpstr>
      <vt:lpstr>Learning Intentions</vt:lpstr>
      <vt:lpstr>PowerPoint Presentation</vt:lpstr>
      <vt:lpstr>Success Criteria</vt:lpstr>
      <vt:lpstr>Critical Essay</vt:lpstr>
      <vt:lpstr>Success Criteria</vt:lpstr>
      <vt:lpstr>Critical Essay</vt:lpstr>
      <vt:lpstr>Critical Essay</vt:lpstr>
      <vt:lpstr>Final Tweaks</vt:lpstr>
      <vt:lpstr>Critical Essay</vt:lpstr>
      <vt:lpstr>PowerPoint Presentation</vt:lpstr>
    </vt:vector>
  </TitlesOfParts>
  <Company>CNES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Slumdog Millionaire   Directed by  Danny Boyle</dc:title>
  <dc:creator>jnitsche1p</dc:creator>
  <cp:lastModifiedBy>jnitsche1p</cp:lastModifiedBy>
  <cp:revision>61</cp:revision>
  <dcterms:created xsi:type="dcterms:W3CDTF">2012-08-15T12:41:58Z</dcterms:created>
  <dcterms:modified xsi:type="dcterms:W3CDTF">2012-09-24T11:01:29Z</dcterms:modified>
</cp:coreProperties>
</file>